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4"/>
  </p:sldMasterIdLst>
  <p:notesMasterIdLst>
    <p:notesMasterId r:id="rId4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9"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177a8394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5177a8394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12" name="Google Shape;112;g5177a8394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63ad94af4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63ad94af4a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51" name="Google Shape;251;g63ad94af4a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86d46f826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86d46f8265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g86d46f8265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86d46f826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86d46f8265_1_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69" name="Google Shape;269;g86d46f8265_1_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90d5a28068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90d5a28068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90d5a28068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90d5a28068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90d5a28068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90d5a28068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94338d4fb2_0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94338d4fb2_0_2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g94338d4fb2_0_2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740cd14e73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740cd14e73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26" name="Google Shape;326;g740cd14e73_0_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94338d4fb2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94338d4fb2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33" name="Google Shape;333;g94338d4fb2_0_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4fb33cef30_0_2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4fb33cef30_0_21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g4fb33cef30_0_21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5177a8394e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1" name="Google Shape;121;g5177a8394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94338d4fb2_0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94338d4fb2_0_5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58" name="Google Shape;358;g94338d4fb2_0_5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9a499c5da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9a499c5da1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g9a499c5da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64f63a4d5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64f63a4d5c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g64f63a4d5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64c3a91e2e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64c3a91e2e_0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g64c3a91e2e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64c6fb86c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64c6fb86c9_0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g64c6fb86c9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4c6fb86c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64c6fb86c9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16" name="Google Shape;416;g64c6fb86c9_0_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742b62335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742b62335f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g742b62335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17799f8a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517799f8a6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g517799f8a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58ce51259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58ce51259c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47" name="Google Shape;447;g58ce51259c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742b62335f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742b62335f_0_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g742b62335f_0_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740cd14e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740cd14e7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31" name="Google Shape;131;g740cd14e7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6d46f8265_1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6d46f8265_1_1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g86d46f8265_1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86d46f8265_1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86d46f8265_1_2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74" name="Google Shape;474;g86d46f8265_1_2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86d46f8265_1_3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86d46f8265_1_3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g86d46f8265_1_3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86d46f8265_1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86d46f8265_1_1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 name="Google Shape;495;g86d46f8265_1_1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90d5a28068_0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90d5a28068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740cd14e73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740cd14e73_2_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g740cd14e73_2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7bc2897a1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7bc2897a1c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2" name="Google Shape;532;g7bc2897a1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4338d4fb2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94338d4fb2_0_6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43" name="Google Shape;143;g94338d4fb2_0_6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651a59544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60" name="Google Shape;160;g651a5954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90d5a280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90d5a280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90d5a28068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90d5a28068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94338d4fb2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94338d4fb2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13" name="Google Shape;213;g94338d4fb2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90d5a28068_0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90d5a28068_0_6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Let’s explore zSpace Watch the video and then as a guest open a tutorial that is listed.</a:t>
            </a:r>
            <a:endParaRPr sz="1200" b="0" i="0" u="none" strike="noStrike" cap="none">
              <a:solidFill>
                <a:schemeClr val="dk1"/>
              </a:solidFill>
              <a:latin typeface="Calibri"/>
              <a:ea typeface="Calibri"/>
              <a:cs typeface="Calibri"/>
              <a:sym typeface="Calibri"/>
            </a:endParaRPr>
          </a:p>
        </p:txBody>
      </p:sp>
      <p:sp>
        <p:nvSpPr>
          <p:cNvPr id="243" name="Google Shape;243;g90d5a28068_0_6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noAutofit/>
          </a:bodyPr>
          <a:lstStyle>
            <a:lvl1pPr marR="0" lvl="0" algn="ctr" rtl="0">
              <a:lnSpc>
                <a:spcPct val="90000"/>
              </a:lnSpc>
              <a:spcBef>
                <a:spcPts val="0"/>
              </a:spcBef>
              <a:spcAft>
                <a:spcPts val="0"/>
              </a:spcAft>
              <a:buClr>
                <a:srgbClr val="0070CD"/>
              </a:buClr>
              <a:buSzPts val="6000"/>
              <a:buFont typeface="Source Sans Pro"/>
              <a:buNone/>
              <a:defRPr sz="6000" b="1" i="0" u="none" strike="noStrike" cap="none">
                <a:solidFill>
                  <a:srgbClr val="0070CD"/>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Source Sans Pro"/>
                <a:ea typeface="Source Sans Pro"/>
                <a:cs typeface="Source Sans Pro"/>
                <a:sym typeface="Source Sans Pro"/>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Source Sans Pro"/>
                <a:ea typeface="Source Sans Pro"/>
                <a:cs typeface="Source Sans Pro"/>
                <a:sym typeface="Source Sans Pro"/>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Source Sans Pro"/>
                <a:ea typeface="Source Sans Pro"/>
                <a:cs typeface="Source Sans Pro"/>
                <a:sym typeface="Source Sans Pro"/>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200" b="0" i="1" u="none" strike="noStrike" cap="none">
                <a:solidFill>
                  <a:srgbClr val="7F7F7F"/>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pic>
        <p:nvPicPr>
          <p:cNvPr id="18" name="Google Shape;18;p2"/>
          <p:cNvPicPr preferRelativeResize="0"/>
          <p:nvPr/>
        </p:nvPicPr>
        <p:blipFill rotWithShape="1">
          <a:blip r:embed="rId2">
            <a:alphaModFix/>
          </a:blip>
          <a:srcRect/>
          <a:stretch/>
        </p:blipFill>
        <p:spPr>
          <a:xfrm>
            <a:off x="401053" y="6300366"/>
            <a:ext cx="1122947" cy="54126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3">
  <p:cSld name="AUTOLAYOUT_3">
    <p:bg>
      <p:bgPr>
        <a:solidFill>
          <a:srgbClr val="FFFFFF"/>
        </a:solidFill>
        <a:effectLst/>
      </p:bgPr>
    </p:bg>
    <p:spTree>
      <p:nvGrpSpPr>
        <p:cNvPr id="1" name="Shape 69"/>
        <p:cNvGrpSpPr/>
        <p:nvPr/>
      </p:nvGrpSpPr>
      <p:grpSpPr>
        <a:xfrm>
          <a:off x="0" y="0"/>
          <a:ext cx="0" cy="0"/>
          <a:chOff x="0" y="0"/>
          <a:chExt cx="0" cy="0"/>
        </a:xfrm>
      </p:grpSpPr>
      <p:sp>
        <p:nvSpPr>
          <p:cNvPr id="70" name="Google Shape;70;p11"/>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 name="Google Shape;71;p11"/>
          <p:cNvSpPr txBox="1">
            <a:spLocks noGrp="1"/>
          </p:cNvSpPr>
          <p:nvPr>
            <p:ph type="title"/>
          </p:nvPr>
        </p:nvSpPr>
        <p:spPr>
          <a:xfrm>
            <a:off x="435467" y="418933"/>
            <a:ext cx="2041200" cy="30000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None/>
              <a:defRPr sz="2400">
                <a:solidFill>
                  <a:srgbClr val="212121"/>
                </a:solidFill>
              </a:defRPr>
            </a:lvl1pPr>
            <a:lvl2pPr lvl="1" algn="l" rtl="0">
              <a:lnSpc>
                <a:spcPct val="100000"/>
              </a:lnSpc>
              <a:spcBef>
                <a:spcPts val="0"/>
              </a:spcBef>
              <a:spcAft>
                <a:spcPts val="0"/>
              </a:spcAft>
              <a:buNone/>
              <a:defRPr sz="4000">
                <a:solidFill>
                  <a:srgbClr val="212121"/>
                </a:solidFill>
              </a:defRPr>
            </a:lvl2pPr>
            <a:lvl3pPr lvl="2" algn="l" rtl="0">
              <a:lnSpc>
                <a:spcPct val="100000"/>
              </a:lnSpc>
              <a:spcBef>
                <a:spcPts val="0"/>
              </a:spcBef>
              <a:spcAft>
                <a:spcPts val="0"/>
              </a:spcAft>
              <a:buNone/>
              <a:defRPr sz="4000">
                <a:solidFill>
                  <a:srgbClr val="212121"/>
                </a:solidFill>
              </a:defRPr>
            </a:lvl3pPr>
            <a:lvl4pPr lvl="3" algn="l" rtl="0">
              <a:lnSpc>
                <a:spcPct val="100000"/>
              </a:lnSpc>
              <a:spcBef>
                <a:spcPts val="0"/>
              </a:spcBef>
              <a:spcAft>
                <a:spcPts val="0"/>
              </a:spcAft>
              <a:buNone/>
              <a:defRPr sz="4000">
                <a:solidFill>
                  <a:srgbClr val="212121"/>
                </a:solidFill>
              </a:defRPr>
            </a:lvl4pPr>
            <a:lvl5pPr lvl="4" algn="l" rtl="0">
              <a:lnSpc>
                <a:spcPct val="100000"/>
              </a:lnSpc>
              <a:spcBef>
                <a:spcPts val="0"/>
              </a:spcBef>
              <a:spcAft>
                <a:spcPts val="0"/>
              </a:spcAft>
              <a:buNone/>
              <a:defRPr sz="4000">
                <a:solidFill>
                  <a:srgbClr val="212121"/>
                </a:solidFill>
              </a:defRPr>
            </a:lvl5pPr>
            <a:lvl6pPr lvl="5" algn="l" rtl="0">
              <a:lnSpc>
                <a:spcPct val="100000"/>
              </a:lnSpc>
              <a:spcBef>
                <a:spcPts val="0"/>
              </a:spcBef>
              <a:spcAft>
                <a:spcPts val="0"/>
              </a:spcAft>
              <a:buNone/>
              <a:defRPr sz="4000">
                <a:solidFill>
                  <a:srgbClr val="212121"/>
                </a:solidFill>
              </a:defRPr>
            </a:lvl6pPr>
            <a:lvl7pPr lvl="6" algn="l" rtl="0">
              <a:lnSpc>
                <a:spcPct val="100000"/>
              </a:lnSpc>
              <a:spcBef>
                <a:spcPts val="0"/>
              </a:spcBef>
              <a:spcAft>
                <a:spcPts val="0"/>
              </a:spcAft>
              <a:buNone/>
              <a:defRPr sz="4000">
                <a:solidFill>
                  <a:srgbClr val="212121"/>
                </a:solidFill>
              </a:defRPr>
            </a:lvl7pPr>
            <a:lvl8pPr lvl="7" algn="l" rtl="0">
              <a:lnSpc>
                <a:spcPct val="100000"/>
              </a:lnSpc>
              <a:spcBef>
                <a:spcPts val="0"/>
              </a:spcBef>
              <a:spcAft>
                <a:spcPts val="0"/>
              </a:spcAft>
              <a:buNone/>
              <a:defRPr sz="4000">
                <a:solidFill>
                  <a:srgbClr val="212121"/>
                </a:solidFill>
              </a:defRPr>
            </a:lvl8pPr>
            <a:lvl9pPr lvl="8" algn="l" rtl="0">
              <a:lnSpc>
                <a:spcPct val="100000"/>
              </a:lnSpc>
              <a:spcBef>
                <a:spcPts val="0"/>
              </a:spcBef>
              <a:spcAft>
                <a:spcPts val="0"/>
              </a:spcAft>
              <a:buNone/>
              <a:defRPr sz="4000">
                <a:solidFill>
                  <a:srgbClr val="212121"/>
                </a:solidFill>
              </a:defRPr>
            </a:lvl9pPr>
          </a:lstStyle>
          <a:p>
            <a:endParaRPr/>
          </a:p>
        </p:txBody>
      </p:sp>
      <p:sp>
        <p:nvSpPr>
          <p:cNvPr id="72" name="Google Shape;72;p11"/>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lvl="0" algn="r" rtl="0">
              <a:lnSpc>
                <a:spcPct val="100000"/>
              </a:lnSpc>
              <a:spcAft>
                <a:spcPts val="0"/>
              </a:spcAft>
              <a:buNone/>
              <a:defRPr sz="1300">
                <a:solidFill>
                  <a:schemeClr val="dk2"/>
                </a:solidFill>
              </a:defRPr>
            </a:lvl1pPr>
            <a:lvl2pPr lvl="1" algn="r" rtl="0">
              <a:lnSpc>
                <a:spcPct val="100000"/>
              </a:lnSpc>
              <a:spcAft>
                <a:spcPts val="0"/>
              </a:spcAft>
              <a:buNone/>
              <a:defRPr sz="1300">
                <a:solidFill>
                  <a:schemeClr val="dk2"/>
                </a:solidFill>
              </a:defRPr>
            </a:lvl2pPr>
            <a:lvl3pPr lvl="2" algn="r" rtl="0">
              <a:lnSpc>
                <a:spcPct val="100000"/>
              </a:lnSpc>
              <a:spcAft>
                <a:spcPts val="0"/>
              </a:spcAft>
              <a:buNone/>
              <a:defRPr sz="1300">
                <a:solidFill>
                  <a:schemeClr val="dk2"/>
                </a:solidFill>
              </a:defRPr>
            </a:lvl3pPr>
            <a:lvl4pPr lvl="3" algn="r" rtl="0">
              <a:lnSpc>
                <a:spcPct val="100000"/>
              </a:lnSpc>
              <a:spcAft>
                <a:spcPts val="0"/>
              </a:spcAft>
              <a:buNone/>
              <a:defRPr sz="1300">
                <a:solidFill>
                  <a:schemeClr val="dk2"/>
                </a:solidFill>
              </a:defRPr>
            </a:lvl4pPr>
            <a:lvl5pPr lvl="4" algn="r" rtl="0">
              <a:lnSpc>
                <a:spcPct val="100000"/>
              </a:lnSpc>
              <a:spcAft>
                <a:spcPts val="0"/>
              </a:spcAft>
              <a:buNone/>
              <a:defRPr sz="1300">
                <a:solidFill>
                  <a:schemeClr val="dk2"/>
                </a:solidFill>
              </a:defRPr>
            </a:lvl5pPr>
            <a:lvl6pPr lvl="5" algn="r" rtl="0">
              <a:lnSpc>
                <a:spcPct val="100000"/>
              </a:lnSpc>
              <a:spcAft>
                <a:spcPts val="0"/>
              </a:spcAft>
              <a:buNone/>
              <a:defRPr sz="1300">
                <a:solidFill>
                  <a:schemeClr val="dk2"/>
                </a:solidFill>
              </a:defRPr>
            </a:lvl6pPr>
            <a:lvl7pPr lvl="6" algn="r" rtl="0">
              <a:lnSpc>
                <a:spcPct val="100000"/>
              </a:lnSpc>
              <a:spcAft>
                <a:spcPts val="0"/>
              </a:spcAft>
              <a:buNone/>
              <a:defRPr sz="1300">
                <a:solidFill>
                  <a:schemeClr val="dk2"/>
                </a:solidFill>
              </a:defRPr>
            </a:lvl7pPr>
            <a:lvl8pPr lvl="7" algn="r" rtl="0">
              <a:lnSpc>
                <a:spcPct val="100000"/>
              </a:lnSpc>
              <a:spcAft>
                <a:spcPts val="0"/>
              </a:spcAft>
              <a:buNone/>
              <a:defRPr sz="1300">
                <a:solidFill>
                  <a:schemeClr val="dk2"/>
                </a:solidFill>
              </a:defRPr>
            </a:lvl8pPr>
            <a:lvl9pPr lvl="8" algn="r" rtl="0">
              <a:lnSpc>
                <a:spcPct val="100000"/>
              </a:lnSpc>
              <a:spcAft>
                <a:spcPts val="0"/>
              </a:spcAft>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4">
  <p:cSld name="AUTOLAYOUT_5">
    <p:spTree>
      <p:nvGrpSpPr>
        <p:cNvPr id="1" name="Shape 73"/>
        <p:cNvGrpSpPr/>
        <p:nvPr/>
      </p:nvGrpSpPr>
      <p:grpSpPr>
        <a:xfrm>
          <a:off x="0" y="0"/>
          <a:ext cx="0" cy="0"/>
          <a:chOff x="0" y="0"/>
          <a:chExt cx="0" cy="0"/>
        </a:xfrm>
      </p:grpSpPr>
      <p:sp>
        <p:nvSpPr>
          <p:cNvPr id="74" name="Google Shape;74;p12"/>
          <p:cNvSpPr/>
          <p:nvPr/>
        </p:nvSpPr>
        <p:spPr>
          <a:xfrm>
            <a:off x="0" y="0"/>
            <a:ext cx="12192000" cy="68580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 name="Google Shape;75;p12"/>
          <p:cNvSpPr/>
          <p:nvPr/>
        </p:nvSpPr>
        <p:spPr>
          <a:xfrm>
            <a:off x="4455067" y="419833"/>
            <a:ext cx="7315200" cy="60177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 name="Google Shape;76;p12"/>
          <p:cNvSpPr/>
          <p:nvPr/>
        </p:nvSpPr>
        <p:spPr>
          <a:xfrm>
            <a:off x="0" y="0"/>
            <a:ext cx="4064100" cy="6858000"/>
          </a:xfrm>
          <a:prstGeom prst="rect">
            <a:avLst/>
          </a:prstGeom>
          <a:solidFill>
            <a:srgbClr val="4285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 name="Google Shape;77;p12"/>
          <p:cNvSpPr/>
          <p:nvPr/>
        </p:nvSpPr>
        <p:spPr>
          <a:xfrm>
            <a:off x="4455067" y="419833"/>
            <a:ext cx="7315200" cy="151200"/>
          </a:xfrm>
          <a:prstGeom prst="rect">
            <a:avLst/>
          </a:prstGeom>
          <a:solidFill>
            <a:srgbClr val="4285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 name="Google Shape;78;p12"/>
          <p:cNvSpPr txBox="1">
            <a:spLocks noGrp="1"/>
          </p:cNvSpPr>
          <p:nvPr>
            <p:ph type="title"/>
          </p:nvPr>
        </p:nvSpPr>
        <p:spPr>
          <a:xfrm>
            <a:off x="464400" y="570933"/>
            <a:ext cx="3135300" cy="5866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3700"/>
              <a:buNone/>
              <a:defRPr sz="3700" b="1">
                <a:solidFill>
                  <a:srgbClr val="FFFFFF"/>
                </a:solidFill>
              </a:defRPr>
            </a:lvl1pPr>
            <a:lvl2pPr lvl="1" algn="l" rtl="0">
              <a:lnSpc>
                <a:spcPct val="100000"/>
              </a:lnSpc>
              <a:spcBef>
                <a:spcPts val="0"/>
              </a:spcBef>
              <a:spcAft>
                <a:spcPts val="0"/>
              </a:spcAft>
              <a:buClr>
                <a:srgbClr val="FFFFFF"/>
              </a:buClr>
              <a:buSzPts val="3700"/>
              <a:buNone/>
              <a:defRPr sz="3700" b="1">
                <a:solidFill>
                  <a:srgbClr val="FFFFFF"/>
                </a:solidFill>
              </a:defRPr>
            </a:lvl2pPr>
            <a:lvl3pPr lvl="2" algn="l" rtl="0">
              <a:lnSpc>
                <a:spcPct val="100000"/>
              </a:lnSpc>
              <a:spcBef>
                <a:spcPts val="0"/>
              </a:spcBef>
              <a:spcAft>
                <a:spcPts val="0"/>
              </a:spcAft>
              <a:buClr>
                <a:srgbClr val="FFFFFF"/>
              </a:buClr>
              <a:buSzPts val="3700"/>
              <a:buNone/>
              <a:defRPr sz="3700" b="1">
                <a:solidFill>
                  <a:srgbClr val="FFFFFF"/>
                </a:solidFill>
              </a:defRPr>
            </a:lvl3pPr>
            <a:lvl4pPr lvl="3" algn="l" rtl="0">
              <a:lnSpc>
                <a:spcPct val="100000"/>
              </a:lnSpc>
              <a:spcBef>
                <a:spcPts val="0"/>
              </a:spcBef>
              <a:spcAft>
                <a:spcPts val="0"/>
              </a:spcAft>
              <a:buClr>
                <a:srgbClr val="FFFFFF"/>
              </a:buClr>
              <a:buSzPts val="3700"/>
              <a:buNone/>
              <a:defRPr sz="3700" b="1">
                <a:solidFill>
                  <a:srgbClr val="FFFFFF"/>
                </a:solidFill>
              </a:defRPr>
            </a:lvl4pPr>
            <a:lvl5pPr lvl="4" algn="l" rtl="0">
              <a:lnSpc>
                <a:spcPct val="100000"/>
              </a:lnSpc>
              <a:spcBef>
                <a:spcPts val="0"/>
              </a:spcBef>
              <a:spcAft>
                <a:spcPts val="0"/>
              </a:spcAft>
              <a:buClr>
                <a:srgbClr val="FFFFFF"/>
              </a:buClr>
              <a:buSzPts val="3700"/>
              <a:buNone/>
              <a:defRPr sz="3700" b="1">
                <a:solidFill>
                  <a:srgbClr val="FFFFFF"/>
                </a:solidFill>
              </a:defRPr>
            </a:lvl5pPr>
            <a:lvl6pPr lvl="5" algn="l" rtl="0">
              <a:lnSpc>
                <a:spcPct val="100000"/>
              </a:lnSpc>
              <a:spcBef>
                <a:spcPts val="0"/>
              </a:spcBef>
              <a:spcAft>
                <a:spcPts val="0"/>
              </a:spcAft>
              <a:buClr>
                <a:srgbClr val="FFFFFF"/>
              </a:buClr>
              <a:buSzPts val="3700"/>
              <a:buNone/>
              <a:defRPr sz="3700" b="1">
                <a:solidFill>
                  <a:srgbClr val="FFFFFF"/>
                </a:solidFill>
              </a:defRPr>
            </a:lvl6pPr>
            <a:lvl7pPr lvl="6" algn="l" rtl="0">
              <a:lnSpc>
                <a:spcPct val="100000"/>
              </a:lnSpc>
              <a:spcBef>
                <a:spcPts val="0"/>
              </a:spcBef>
              <a:spcAft>
                <a:spcPts val="0"/>
              </a:spcAft>
              <a:buClr>
                <a:srgbClr val="FFFFFF"/>
              </a:buClr>
              <a:buSzPts val="3700"/>
              <a:buNone/>
              <a:defRPr sz="3700" b="1">
                <a:solidFill>
                  <a:srgbClr val="FFFFFF"/>
                </a:solidFill>
              </a:defRPr>
            </a:lvl7pPr>
            <a:lvl8pPr lvl="7" algn="l" rtl="0">
              <a:lnSpc>
                <a:spcPct val="100000"/>
              </a:lnSpc>
              <a:spcBef>
                <a:spcPts val="0"/>
              </a:spcBef>
              <a:spcAft>
                <a:spcPts val="0"/>
              </a:spcAft>
              <a:buClr>
                <a:srgbClr val="FFFFFF"/>
              </a:buClr>
              <a:buSzPts val="3700"/>
              <a:buNone/>
              <a:defRPr sz="3700" b="1">
                <a:solidFill>
                  <a:srgbClr val="FFFFFF"/>
                </a:solidFill>
              </a:defRPr>
            </a:lvl8pPr>
            <a:lvl9pPr lvl="8" algn="l" rtl="0">
              <a:lnSpc>
                <a:spcPct val="100000"/>
              </a:lnSpc>
              <a:spcBef>
                <a:spcPts val="0"/>
              </a:spcBef>
              <a:spcAft>
                <a:spcPts val="0"/>
              </a:spcAft>
              <a:buClr>
                <a:srgbClr val="FFFFFF"/>
              </a:buClr>
              <a:buSzPts val="3700"/>
              <a:buNone/>
              <a:defRPr sz="3700" b="1">
                <a:solidFill>
                  <a:srgbClr val="FFFFFF"/>
                </a:solidFill>
              </a:defRPr>
            </a:lvl9pPr>
          </a:lstStyle>
          <a:p>
            <a:endParaRPr/>
          </a:p>
        </p:txBody>
      </p:sp>
      <p:sp>
        <p:nvSpPr>
          <p:cNvPr id="79" name="Google Shape;79;p12"/>
          <p:cNvSpPr txBox="1">
            <a:spLocks noGrp="1"/>
          </p:cNvSpPr>
          <p:nvPr>
            <p:ph type="body" idx="1"/>
          </p:nvPr>
        </p:nvSpPr>
        <p:spPr>
          <a:xfrm>
            <a:off x="4719100" y="791867"/>
            <a:ext cx="6787200" cy="5348700"/>
          </a:xfrm>
          <a:prstGeom prst="rect">
            <a:avLst/>
          </a:prstGeom>
          <a:noFill/>
          <a:ln>
            <a:noFill/>
          </a:ln>
        </p:spPr>
        <p:txBody>
          <a:bodyPr spcFirstLastPara="1" wrap="square" lIns="91425" tIns="91425" rIns="91425" bIns="91425" anchor="t" anchorCtr="0">
            <a:noAutofit/>
          </a:bodyPr>
          <a:lstStyle>
            <a:lvl1pPr marL="457200" lvl="0" indent="-349250" algn="l" rtl="0">
              <a:lnSpc>
                <a:spcPct val="115000"/>
              </a:lnSpc>
              <a:spcBef>
                <a:spcPts val="1000"/>
              </a:spcBef>
              <a:spcAft>
                <a:spcPts val="0"/>
              </a:spcAft>
              <a:buClr>
                <a:srgbClr val="666666"/>
              </a:buClr>
              <a:buSzPts val="1900"/>
              <a:buChar char="•"/>
              <a:defRPr sz="1900">
                <a:solidFill>
                  <a:srgbClr val="666666"/>
                </a:solidFill>
              </a:defRPr>
            </a:lvl1pPr>
            <a:lvl2pPr marL="914400" lvl="1" indent="-330200" algn="l" rtl="0">
              <a:lnSpc>
                <a:spcPct val="115000"/>
              </a:lnSpc>
              <a:spcBef>
                <a:spcPts val="2100"/>
              </a:spcBef>
              <a:spcAft>
                <a:spcPts val="0"/>
              </a:spcAft>
              <a:buClr>
                <a:srgbClr val="666666"/>
              </a:buClr>
              <a:buSzPts val="1600"/>
              <a:buChar char="•"/>
              <a:defRPr sz="1600">
                <a:solidFill>
                  <a:srgbClr val="666666"/>
                </a:solidFill>
              </a:defRPr>
            </a:lvl2pPr>
            <a:lvl3pPr marL="1371600" lvl="2" indent="-330200" algn="l" rtl="0">
              <a:lnSpc>
                <a:spcPct val="115000"/>
              </a:lnSpc>
              <a:spcBef>
                <a:spcPts val="2100"/>
              </a:spcBef>
              <a:spcAft>
                <a:spcPts val="0"/>
              </a:spcAft>
              <a:buClr>
                <a:srgbClr val="666666"/>
              </a:buClr>
              <a:buSzPts val="1600"/>
              <a:buChar char="•"/>
              <a:defRPr sz="1600">
                <a:solidFill>
                  <a:srgbClr val="666666"/>
                </a:solidFill>
              </a:defRPr>
            </a:lvl3pPr>
            <a:lvl4pPr marL="1828800" lvl="3" indent="-330200" algn="l" rtl="0">
              <a:lnSpc>
                <a:spcPct val="115000"/>
              </a:lnSpc>
              <a:spcBef>
                <a:spcPts val="2100"/>
              </a:spcBef>
              <a:spcAft>
                <a:spcPts val="0"/>
              </a:spcAft>
              <a:buClr>
                <a:srgbClr val="666666"/>
              </a:buClr>
              <a:buSzPts val="1600"/>
              <a:buChar char="•"/>
              <a:defRPr sz="1600">
                <a:solidFill>
                  <a:srgbClr val="666666"/>
                </a:solidFill>
              </a:defRPr>
            </a:lvl4pPr>
            <a:lvl5pPr marL="2286000" lvl="4" indent="-330200" algn="l" rtl="0">
              <a:lnSpc>
                <a:spcPct val="115000"/>
              </a:lnSpc>
              <a:spcBef>
                <a:spcPts val="2100"/>
              </a:spcBef>
              <a:spcAft>
                <a:spcPts val="0"/>
              </a:spcAft>
              <a:buClr>
                <a:srgbClr val="666666"/>
              </a:buClr>
              <a:buSzPts val="1600"/>
              <a:buChar char="•"/>
              <a:defRPr sz="1600">
                <a:solidFill>
                  <a:srgbClr val="666666"/>
                </a:solidFill>
              </a:defRPr>
            </a:lvl5pPr>
            <a:lvl6pPr marL="2743200" lvl="5" indent="-330200" algn="l" rtl="0">
              <a:lnSpc>
                <a:spcPct val="115000"/>
              </a:lnSpc>
              <a:spcBef>
                <a:spcPts val="2100"/>
              </a:spcBef>
              <a:spcAft>
                <a:spcPts val="0"/>
              </a:spcAft>
              <a:buClr>
                <a:srgbClr val="666666"/>
              </a:buClr>
              <a:buSzPts val="1600"/>
              <a:buChar char="•"/>
              <a:defRPr sz="1600">
                <a:solidFill>
                  <a:srgbClr val="666666"/>
                </a:solidFill>
              </a:defRPr>
            </a:lvl6pPr>
            <a:lvl7pPr marL="3200400" lvl="6" indent="-330200" algn="l" rtl="0">
              <a:lnSpc>
                <a:spcPct val="115000"/>
              </a:lnSpc>
              <a:spcBef>
                <a:spcPts val="2100"/>
              </a:spcBef>
              <a:spcAft>
                <a:spcPts val="0"/>
              </a:spcAft>
              <a:buClr>
                <a:srgbClr val="666666"/>
              </a:buClr>
              <a:buSzPts val="1600"/>
              <a:buChar char="•"/>
              <a:defRPr sz="1600">
                <a:solidFill>
                  <a:srgbClr val="666666"/>
                </a:solidFill>
              </a:defRPr>
            </a:lvl7pPr>
            <a:lvl8pPr marL="3657600" lvl="7" indent="-330200" algn="l" rtl="0">
              <a:lnSpc>
                <a:spcPct val="115000"/>
              </a:lnSpc>
              <a:spcBef>
                <a:spcPts val="2100"/>
              </a:spcBef>
              <a:spcAft>
                <a:spcPts val="0"/>
              </a:spcAft>
              <a:buClr>
                <a:srgbClr val="666666"/>
              </a:buClr>
              <a:buSzPts val="1600"/>
              <a:buChar char="•"/>
              <a:defRPr sz="1600">
                <a:solidFill>
                  <a:srgbClr val="666666"/>
                </a:solidFill>
              </a:defRPr>
            </a:lvl8pPr>
            <a:lvl9pPr marL="4114800" lvl="8" indent="-330200" algn="l" rtl="0">
              <a:lnSpc>
                <a:spcPct val="115000"/>
              </a:lnSpc>
              <a:spcBef>
                <a:spcPts val="2100"/>
              </a:spcBef>
              <a:spcAft>
                <a:spcPts val="2100"/>
              </a:spcAft>
              <a:buClr>
                <a:srgbClr val="666666"/>
              </a:buClr>
              <a:buSzPts val="1600"/>
              <a:buChar char="•"/>
              <a:defRPr sz="1600">
                <a:solidFill>
                  <a:srgbClr val="666666"/>
                </a:solidFill>
              </a:defRPr>
            </a:lvl9pPr>
          </a:lstStyle>
          <a:p>
            <a:endParaRPr/>
          </a:p>
        </p:txBody>
      </p:sp>
      <p:sp>
        <p:nvSpPr>
          <p:cNvPr id="80" name="Google Shape;80;p12"/>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lvl="0" algn="r" rtl="0">
              <a:lnSpc>
                <a:spcPct val="100000"/>
              </a:lnSpc>
              <a:spcAft>
                <a:spcPts val="0"/>
              </a:spcAft>
              <a:buNone/>
              <a:defRPr sz="1300">
                <a:solidFill>
                  <a:srgbClr val="666666"/>
                </a:solidFill>
              </a:defRPr>
            </a:lvl1pPr>
            <a:lvl2pPr lvl="1" algn="r" rtl="0">
              <a:lnSpc>
                <a:spcPct val="100000"/>
              </a:lnSpc>
              <a:spcAft>
                <a:spcPts val="0"/>
              </a:spcAft>
              <a:buNone/>
              <a:defRPr sz="1300">
                <a:solidFill>
                  <a:srgbClr val="666666"/>
                </a:solidFill>
              </a:defRPr>
            </a:lvl2pPr>
            <a:lvl3pPr lvl="2" algn="r" rtl="0">
              <a:lnSpc>
                <a:spcPct val="100000"/>
              </a:lnSpc>
              <a:spcAft>
                <a:spcPts val="0"/>
              </a:spcAft>
              <a:buNone/>
              <a:defRPr sz="1300">
                <a:solidFill>
                  <a:srgbClr val="666666"/>
                </a:solidFill>
              </a:defRPr>
            </a:lvl3pPr>
            <a:lvl4pPr lvl="3" algn="r" rtl="0">
              <a:lnSpc>
                <a:spcPct val="100000"/>
              </a:lnSpc>
              <a:spcAft>
                <a:spcPts val="0"/>
              </a:spcAft>
              <a:buNone/>
              <a:defRPr sz="1300">
                <a:solidFill>
                  <a:srgbClr val="666666"/>
                </a:solidFill>
              </a:defRPr>
            </a:lvl4pPr>
            <a:lvl5pPr lvl="4" algn="r" rtl="0">
              <a:lnSpc>
                <a:spcPct val="100000"/>
              </a:lnSpc>
              <a:spcAft>
                <a:spcPts val="0"/>
              </a:spcAft>
              <a:buNone/>
              <a:defRPr sz="1300">
                <a:solidFill>
                  <a:srgbClr val="666666"/>
                </a:solidFill>
              </a:defRPr>
            </a:lvl5pPr>
            <a:lvl6pPr lvl="5" algn="r" rtl="0">
              <a:lnSpc>
                <a:spcPct val="100000"/>
              </a:lnSpc>
              <a:spcAft>
                <a:spcPts val="0"/>
              </a:spcAft>
              <a:buNone/>
              <a:defRPr sz="1300">
                <a:solidFill>
                  <a:srgbClr val="666666"/>
                </a:solidFill>
              </a:defRPr>
            </a:lvl6pPr>
            <a:lvl7pPr lvl="6" algn="r" rtl="0">
              <a:lnSpc>
                <a:spcPct val="100000"/>
              </a:lnSpc>
              <a:spcAft>
                <a:spcPts val="0"/>
              </a:spcAft>
              <a:buNone/>
              <a:defRPr sz="1300">
                <a:solidFill>
                  <a:srgbClr val="666666"/>
                </a:solidFill>
              </a:defRPr>
            </a:lvl7pPr>
            <a:lvl8pPr lvl="7" algn="r" rtl="0">
              <a:lnSpc>
                <a:spcPct val="100000"/>
              </a:lnSpc>
              <a:spcAft>
                <a:spcPts val="0"/>
              </a:spcAft>
              <a:buNone/>
              <a:defRPr sz="1300">
                <a:solidFill>
                  <a:srgbClr val="666666"/>
                </a:solidFill>
              </a:defRPr>
            </a:lvl8pPr>
            <a:lvl9pPr lvl="8" algn="r" rtl="0">
              <a:lnSpc>
                <a:spcPct val="100000"/>
              </a:lnSpc>
              <a:spcAft>
                <a:spcPts val="0"/>
              </a:spcAft>
              <a:buNone/>
              <a:defRPr sz="1300">
                <a:solidFill>
                  <a:srgbClr val="666666"/>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_6">
    <p:bg>
      <p:bgPr>
        <a:solidFill>
          <a:srgbClr val="FFFFFF"/>
        </a:solidFill>
        <a:effectLst/>
      </p:bgPr>
    </p:bg>
    <p:spTree>
      <p:nvGrpSpPr>
        <p:cNvPr id="1" name="Shape 81"/>
        <p:cNvGrpSpPr/>
        <p:nvPr/>
      </p:nvGrpSpPr>
      <p:grpSpPr>
        <a:xfrm>
          <a:off x="0" y="0"/>
          <a:ext cx="0" cy="0"/>
          <a:chOff x="0" y="0"/>
          <a:chExt cx="0" cy="0"/>
        </a:xfrm>
      </p:grpSpPr>
      <p:sp>
        <p:nvSpPr>
          <p:cNvPr id="82" name="Google Shape;82;p13"/>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 name="Google Shape;83;p13"/>
          <p:cNvSpPr/>
          <p:nvPr/>
        </p:nvSpPr>
        <p:spPr>
          <a:xfrm>
            <a:off x="0" y="0"/>
            <a:ext cx="6096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 name="Google Shape;84;p13"/>
          <p:cNvSpPr txBox="1">
            <a:spLocks noGrp="1"/>
          </p:cNvSpPr>
          <p:nvPr>
            <p:ph type="title"/>
          </p:nvPr>
        </p:nvSpPr>
        <p:spPr>
          <a:xfrm>
            <a:off x="6470433" y="310867"/>
            <a:ext cx="5355300" cy="1575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4000"/>
              <a:buNone/>
              <a:defRPr sz="4000" b="1">
                <a:solidFill>
                  <a:schemeClr val="accent1"/>
                </a:solidFill>
              </a:defRPr>
            </a:lvl1pPr>
            <a:lvl2pPr lvl="1" algn="l">
              <a:lnSpc>
                <a:spcPct val="100000"/>
              </a:lnSpc>
              <a:spcBef>
                <a:spcPts val="0"/>
              </a:spcBef>
              <a:spcAft>
                <a:spcPts val="0"/>
              </a:spcAft>
              <a:buClr>
                <a:schemeClr val="dk1"/>
              </a:buClr>
              <a:buSzPts val="4000"/>
              <a:buNone/>
              <a:defRPr sz="4000" b="1">
                <a:solidFill>
                  <a:schemeClr val="accent1"/>
                </a:solidFill>
              </a:defRPr>
            </a:lvl2pPr>
            <a:lvl3pPr lvl="2" algn="l">
              <a:lnSpc>
                <a:spcPct val="100000"/>
              </a:lnSpc>
              <a:spcBef>
                <a:spcPts val="0"/>
              </a:spcBef>
              <a:spcAft>
                <a:spcPts val="0"/>
              </a:spcAft>
              <a:buClr>
                <a:schemeClr val="dk1"/>
              </a:buClr>
              <a:buSzPts val="4000"/>
              <a:buNone/>
              <a:defRPr sz="4000" b="1">
                <a:solidFill>
                  <a:schemeClr val="accent1"/>
                </a:solidFill>
              </a:defRPr>
            </a:lvl3pPr>
            <a:lvl4pPr lvl="3" algn="l">
              <a:lnSpc>
                <a:spcPct val="100000"/>
              </a:lnSpc>
              <a:spcBef>
                <a:spcPts val="0"/>
              </a:spcBef>
              <a:spcAft>
                <a:spcPts val="0"/>
              </a:spcAft>
              <a:buClr>
                <a:schemeClr val="dk1"/>
              </a:buClr>
              <a:buSzPts val="4000"/>
              <a:buNone/>
              <a:defRPr sz="4000" b="1">
                <a:solidFill>
                  <a:schemeClr val="accent1"/>
                </a:solidFill>
              </a:defRPr>
            </a:lvl4pPr>
            <a:lvl5pPr lvl="4" algn="l">
              <a:lnSpc>
                <a:spcPct val="100000"/>
              </a:lnSpc>
              <a:spcBef>
                <a:spcPts val="0"/>
              </a:spcBef>
              <a:spcAft>
                <a:spcPts val="0"/>
              </a:spcAft>
              <a:buClr>
                <a:schemeClr val="dk1"/>
              </a:buClr>
              <a:buSzPts val="4000"/>
              <a:buNone/>
              <a:defRPr sz="4000" b="1">
                <a:solidFill>
                  <a:schemeClr val="accent1"/>
                </a:solidFill>
              </a:defRPr>
            </a:lvl5pPr>
            <a:lvl6pPr lvl="5" algn="l">
              <a:lnSpc>
                <a:spcPct val="100000"/>
              </a:lnSpc>
              <a:spcBef>
                <a:spcPts val="0"/>
              </a:spcBef>
              <a:spcAft>
                <a:spcPts val="0"/>
              </a:spcAft>
              <a:buClr>
                <a:schemeClr val="dk1"/>
              </a:buClr>
              <a:buSzPts val="4000"/>
              <a:buNone/>
              <a:defRPr sz="4000" b="1">
                <a:solidFill>
                  <a:schemeClr val="accent1"/>
                </a:solidFill>
              </a:defRPr>
            </a:lvl6pPr>
            <a:lvl7pPr lvl="6" algn="l">
              <a:lnSpc>
                <a:spcPct val="100000"/>
              </a:lnSpc>
              <a:spcBef>
                <a:spcPts val="0"/>
              </a:spcBef>
              <a:spcAft>
                <a:spcPts val="0"/>
              </a:spcAft>
              <a:buClr>
                <a:schemeClr val="dk1"/>
              </a:buClr>
              <a:buSzPts val="4000"/>
              <a:buNone/>
              <a:defRPr sz="4000" b="1">
                <a:solidFill>
                  <a:schemeClr val="accent1"/>
                </a:solidFill>
              </a:defRPr>
            </a:lvl7pPr>
            <a:lvl8pPr lvl="7" algn="l">
              <a:lnSpc>
                <a:spcPct val="100000"/>
              </a:lnSpc>
              <a:spcBef>
                <a:spcPts val="0"/>
              </a:spcBef>
              <a:spcAft>
                <a:spcPts val="0"/>
              </a:spcAft>
              <a:buClr>
                <a:schemeClr val="dk1"/>
              </a:buClr>
              <a:buSzPts val="4000"/>
              <a:buNone/>
              <a:defRPr sz="4000" b="1">
                <a:solidFill>
                  <a:schemeClr val="accent1"/>
                </a:solidFill>
              </a:defRPr>
            </a:lvl8pPr>
            <a:lvl9pPr lvl="8" algn="l">
              <a:lnSpc>
                <a:spcPct val="100000"/>
              </a:lnSpc>
              <a:spcBef>
                <a:spcPts val="0"/>
              </a:spcBef>
              <a:spcAft>
                <a:spcPts val="0"/>
              </a:spcAft>
              <a:buClr>
                <a:schemeClr val="dk1"/>
              </a:buClr>
              <a:buSzPts val="4000"/>
              <a:buNone/>
              <a:defRPr sz="4000" b="1">
                <a:solidFill>
                  <a:schemeClr val="accent1"/>
                </a:solidFill>
              </a:defRPr>
            </a:lvl9pPr>
          </a:lstStyle>
          <a:p>
            <a:endParaRPr/>
          </a:p>
        </p:txBody>
      </p:sp>
      <p:sp>
        <p:nvSpPr>
          <p:cNvPr id="85" name="Google Shape;85;p13"/>
          <p:cNvSpPr txBox="1">
            <a:spLocks noGrp="1"/>
          </p:cNvSpPr>
          <p:nvPr>
            <p:ph type="body" idx="1"/>
          </p:nvPr>
        </p:nvSpPr>
        <p:spPr>
          <a:xfrm>
            <a:off x="6470533" y="2230303"/>
            <a:ext cx="5355300" cy="3987300"/>
          </a:xfrm>
          <a:prstGeom prst="rect">
            <a:avLst/>
          </a:prstGeom>
          <a:noFill/>
          <a:ln>
            <a:noFill/>
          </a:ln>
        </p:spPr>
        <p:txBody>
          <a:bodyPr spcFirstLastPara="1" wrap="square" lIns="91425" tIns="91425" rIns="91425" bIns="91425" anchor="t" anchorCtr="0">
            <a:noAutofit/>
          </a:bodyPr>
          <a:lstStyle>
            <a:lvl1pPr marL="457200" lvl="0" indent="-361950" algn="l">
              <a:lnSpc>
                <a:spcPct val="115000"/>
              </a:lnSpc>
              <a:spcBef>
                <a:spcPts val="1000"/>
              </a:spcBef>
              <a:spcAft>
                <a:spcPts val="0"/>
              </a:spcAft>
              <a:buClr>
                <a:schemeClr val="dk2"/>
              </a:buClr>
              <a:buSzPts val="2100"/>
              <a:buChar char="•"/>
              <a:defRPr sz="2100">
                <a:solidFill>
                  <a:schemeClr val="dk2"/>
                </a:solidFill>
              </a:defRPr>
            </a:lvl1pPr>
            <a:lvl2pPr marL="914400" lvl="1" indent="-342900" algn="l">
              <a:lnSpc>
                <a:spcPct val="115000"/>
              </a:lnSpc>
              <a:spcBef>
                <a:spcPts val="2100"/>
              </a:spcBef>
              <a:spcAft>
                <a:spcPts val="0"/>
              </a:spcAft>
              <a:buClr>
                <a:schemeClr val="dk2"/>
              </a:buClr>
              <a:buSzPts val="1800"/>
              <a:buChar char="•"/>
              <a:defRPr sz="1900">
                <a:solidFill>
                  <a:schemeClr val="dk2"/>
                </a:solidFill>
              </a:defRPr>
            </a:lvl2pPr>
            <a:lvl3pPr marL="1371600" lvl="2" indent="-355600" algn="l">
              <a:lnSpc>
                <a:spcPct val="115000"/>
              </a:lnSpc>
              <a:spcBef>
                <a:spcPts val="2100"/>
              </a:spcBef>
              <a:spcAft>
                <a:spcPts val="0"/>
              </a:spcAft>
              <a:buClr>
                <a:schemeClr val="dk2"/>
              </a:buClr>
              <a:buSzPts val="2000"/>
              <a:buChar char="•"/>
              <a:defRPr sz="1900">
                <a:solidFill>
                  <a:schemeClr val="dk2"/>
                </a:solidFill>
              </a:defRPr>
            </a:lvl3pPr>
            <a:lvl4pPr marL="1828800" lvl="3" indent="-342900" algn="l">
              <a:lnSpc>
                <a:spcPct val="115000"/>
              </a:lnSpc>
              <a:spcBef>
                <a:spcPts val="2100"/>
              </a:spcBef>
              <a:spcAft>
                <a:spcPts val="0"/>
              </a:spcAft>
              <a:buClr>
                <a:schemeClr val="dk2"/>
              </a:buClr>
              <a:buSzPts val="1800"/>
              <a:buChar char="•"/>
              <a:defRPr sz="1900">
                <a:solidFill>
                  <a:schemeClr val="dk2"/>
                </a:solidFill>
              </a:defRPr>
            </a:lvl4pPr>
            <a:lvl5pPr marL="2286000" lvl="4" indent="-342900" algn="l">
              <a:lnSpc>
                <a:spcPct val="115000"/>
              </a:lnSpc>
              <a:spcBef>
                <a:spcPts val="2100"/>
              </a:spcBef>
              <a:spcAft>
                <a:spcPts val="0"/>
              </a:spcAft>
              <a:buClr>
                <a:schemeClr val="dk2"/>
              </a:buClr>
              <a:buSzPts val="1800"/>
              <a:buChar char="•"/>
              <a:defRPr sz="1900">
                <a:solidFill>
                  <a:schemeClr val="dk2"/>
                </a:solidFill>
              </a:defRPr>
            </a:lvl5pPr>
            <a:lvl6pPr marL="2743200" lvl="5" indent="-342900" algn="l">
              <a:lnSpc>
                <a:spcPct val="115000"/>
              </a:lnSpc>
              <a:spcBef>
                <a:spcPts val="2100"/>
              </a:spcBef>
              <a:spcAft>
                <a:spcPts val="0"/>
              </a:spcAft>
              <a:buClr>
                <a:schemeClr val="dk2"/>
              </a:buClr>
              <a:buSzPts val="1800"/>
              <a:buChar char="•"/>
              <a:defRPr sz="1900">
                <a:solidFill>
                  <a:schemeClr val="dk2"/>
                </a:solidFill>
              </a:defRPr>
            </a:lvl6pPr>
            <a:lvl7pPr marL="3200400" lvl="6" indent="-342900" algn="l">
              <a:lnSpc>
                <a:spcPct val="115000"/>
              </a:lnSpc>
              <a:spcBef>
                <a:spcPts val="2100"/>
              </a:spcBef>
              <a:spcAft>
                <a:spcPts val="0"/>
              </a:spcAft>
              <a:buClr>
                <a:schemeClr val="dk2"/>
              </a:buClr>
              <a:buSzPts val="1800"/>
              <a:buChar char="•"/>
              <a:defRPr sz="1900">
                <a:solidFill>
                  <a:schemeClr val="dk2"/>
                </a:solidFill>
              </a:defRPr>
            </a:lvl7pPr>
            <a:lvl8pPr marL="3657600" lvl="7" indent="-342900" algn="l">
              <a:lnSpc>
                <a:spcPct val="115000"/>
              </a:lnSpc>
              <a:spcBef>
                <a:spcPts val="2100"/>
              </a:spcBef>
              <a:spcAft>
                <a:spcPts val="0"/>
              </a:spcAft>
              <a:buClr>
                <a:schemeClr val="dk2"/>
              </a:buClr>
              <a:buSzPts val="1800"/>
              <a:buChar char="•"/>
              <a:defRPr sz="1900">
                <a:solidFill>
                  <a:schemeClr val="dk2"/>
                </a:solidFill>
              </a:defRPr>
            </a:lvl8pPr>
            <a:lvl9pPr marL="4114800" lvl="8" indent="-342900" algn="l">
              <a:lnSpc>
                <a:spcPct val="115000"/>
              </a:lnSpc>
              <a:spcBef>
                <a:spcPts val="2100"/>
              </a:spcBef>
              <a:spcAft>
                <a:spcPts val="2100"/>
              </a:spcAft>
              <a:buClr>
                <a:schemeClr val="dk2"/>
              </a:buClr>
              <a:buSzPts val="1800"/>
              <a:buChar char="•"/>
              <a:defRPr sz="1900">
                <a:solidFill>
                  <a:schemeClr val="dk2"/>
                </a:solidFill>
              </a:defRPr>
            </a:lvl9pPr>
          </a:lstStyle>
          <a:p>
            <a:endParaRPr/>
          </a:p>
        </p:txBody>
      </p:sp>
      <p:sp>
        <p:nvSpPr>
          <p:cNvPr id="86" name="Google Shape;86;p13"/>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lvl="0" algn="r">
              <a:lnSpc>
                <a:spcPct val="100000"/>
              </a:lnSpc>
              <a:spcAft>
                <a:spcPts val="0"/>
              </a:spcAft>
              <a:buNone/>
              <a:defRPr sz="1300">
                <a:solidFill>
                  <a:schemeClr val="dk2"/>
                </a:solidFill>
              </a:defRPr>
            </a:lvl1pPr>
            <a:lvl2pPr lvl="1" algn="r">
              <a:lnSpc>
                <a:spcPct val="100000"/>
              </a:lnSpc>
              <a:spcAft>
                <a:spcPts val="0"/>
              </a:spcAft>
              <a:buNone/>
              <a:defRPr sz="1300">
                <a:solidFill>
                  <a:schemeClr val="dk2"/>
                </a:solidFill>
              </a:defRPr>
            </a:lvl2pPr>
            <a:lvl3pPr lvl="2" algn="r">
              <a:lnSpc>
                <a:spcPct val="100000"/>
              </a:lnSpc>
              <a:spcAft>
                <a:spcPts val="0"/>
              </a:spcAft>
              <a:buNone/>
              <a:defRPr sz="1300">
                <a:solidFill>
                  <a:schemeClr val="dk2"/>
                </a:solidFill>
              </a:defRPr>
            </a:lvl3pPr>
            <a:lvl4pPr lvl="3" algn="r">
              <a:lnSpc>
                <a:spcPct val="100000"/>
              </a:lnSpc>
              <a:spcAft>
                <a:spcPts val="0"/>
              </a:spcAft>
              <a:buNone/>
              <a:defRPr sz="1300">
                <a:solidFill>
                  <a:schemeClr val="dk2"/>
                </a:solidFill>
              </a:defRPr>
            </a:lvl4pPr>
            <a:lvl5pPr lvl="4" algn="r">
              <a:lnSpc>
                <a:spcPct val="100000"/>
              </a:lnSpc>
              <a:spcAft>
                <a:spcPts val="0"/>
              </a:spcAft>
              <a:buNone/>
              <a:defRPr sz="1300">
                <a:solidFill>
                  <a:schemeClr val="dk2"/>
                </a:solidFill>
              </a:defRPr>
            </a:lvl5pPr>
            <a:lvl6pPr lvl="5" algn="r">
              <a:lnSpc>
                <a:spcPct val="100000"/>
              </a:lnSpc>
              <a:spcAft>
                <a:spcPts val="0"/>
              </a:spcAft>
              <a:buNone/>
              <a:defRPr sz="1300">
                <a:solidFill>
                  <a:schemeClr val="dk2"/>
                </a:solidFill>
              </a:defRPr>
            </a:lvl6pPr>
            <a:lvl7pPr lvl="6" algn="r">
              <a:lnSpc>
                <a:spcPct val="100000"/>
              </a:lnSpc>
              <a:spcAft>
                <a:spcPts val="0"/>
              </a:spcAft>
              <a:buNone/>
              <a:defRPr sz="1300">
                <a:solidFill>
                  <a:schemeClr val="dk2"/>
                </a:solidFill>
              </a:defRPr>
            </a:lvl7pPr>
            <a:lvl8pPr lvl="7" algn="r">
              <a:lnSpc>
                <a:spcPct val="100000"/>
              </a:lnSpc>
              <a:spcAft>
                <a:spcPts val="0"/>
              </a:spcAft>
              <a:buNone/>
              <a:defRPr sz="1300">
                <a:solidFill>
                  <a:schemeClr val="dk2"/>
                </a:solidFill>
              </a:defRPr>
            </a:lvl8pPr>
            <a:lvl9pPr lvl="8" algn="r">
              <a:lnSpc>
                <a:spcPct val="100000"/>
              </a:lnSpc>
              <a:spcAft>
                <a:spcPts val="0"/>
              </a:spcAft>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7"/>
        <p:cNvGrpSpPr/>
        <p:nvPr/>
      </p:nvGrpSpPr>
      <p:grpSpPr>
        <a:xfrm>
          <a:off x="0" y="0"/>
          <a:ext cx="0" cy="0"/>
          <a:chOff x="0" y="0"/>
          <a:chExt cx="0" cy="0"/>
        </a:xfrm>
      </p:grpSpPr>
      <p:sp>
        <p:nvSpPr>
          <p:cNvPr id="88" name="Google Shape;88;p14"/>
          <p:cNvSpPr/>
          <p:nvPr/>
        </p:nvSpPr>
        <p:spPr>
          <a:xfrm>
            <a:off x="6096000" y="-167"/>
            <a:ext cx="6096000" cy="6858000"/>
          </a:xfrm>
          <a:prstGeom prst="rect">
            <a:avLst/>
          </a:prstGeom>
          <a:solidFill>
            <a:srgbClr val="005CB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005CB8"/>
              </a:solidFill>
            </a:endParaRPr>
          </a:p>
        </p:txBody>
      </p:sp>
      <p:sp>
        <p:nvSpPr>
          <p:cNvPr id="89" name="Google Shape;89;p14"/>
          <p:cNvSpPr txBox="1">
            <a:spLocks noGrp="1"/>
          </p:cNvSpPr>
          <p:nvPr>
            <p:ph type="title"/>
          </p:nvPr>
        </p:nvSpPr>
        <p:spPr>
          <a:xfrm>
            <a:off x="354000" y="1644233"/>
            <a:ext cx="53937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90" name="Google Shape;90;p14"/>
          <p:cNvSpPr txBox="1">
            <a:spLocks noGrp="1"/>
          </p:cNvSpPr>
          <p:nvPr>
            <p:ph type="subTitle" idx="1"/>
          </p:nvPr>
        </p:nvSpPr>
        <p:spPr>
          <a:xfrm>
            <a:off x="354000" y="3737433"/>
            <a:ext cx="5393700" cy="1646700"/>
          </a:xfrm>
          <a:prstGeom prst="rect">
            <a:avLst/>
          </a:prstGeom>
        </p:spPr>
        <p:txBody>
          <a:bodyPr spcFirstLastPara="1" wrap="square" lIns="91425" tIns="91425" rIns="91425" bIns="91425" anchor="t" anchorCtr="0">
            <a:noAutofit/>
          </a:bodyPr>
          <a:lstStyle>
            <a:lvl1pPr lvl="0" algn="ctr" rtl="0">
              <a:lnSpc>
                <a:spcPct val="100000"/>
              </a:lnSpc>
              <a:spcBef>
                <a:spcPts val="1000"/>
              </a:spcBef>
              <a:spcAft>
                <a:spcPts val="0"/>
              </a:spcAft>
              <a:buSzPts val="2800"/>
              <a:buNone/>
              <a:defRPr sz="2800"/>
            </a:lvl1pPr>
            <a:lvl2pPr lvl="1" algn="ctr" rtl="0">
              <a:lnSpc>
                <a:spcPct val="100000"/>
              </a:lnSpc>
              <a:spcBef>
                <a:spcPts val="500"/>
              </a:spcBef>
              <a:spcAft>
                <a:spcPts val="0"/>
              </a:spcAft>
              <a:buSzPts val="2800"/>
              <a:buNone/>
              <a:defRPr sz="2800"/>
            </a:lvl2pPr>
            <a:lvl3pPr lvl="2" algn="ctr" rtl="0">
              <a:lnSpc>
                <a:spcPct val="100000"/>
              </a:lnSpc>
              <a:spcBef>
                <a:spcPts val="500"/>
              </a:spcBef>
              <a:spcAft>
                <a:spcPts val="0"/>
              </a:spcAft>
              <a:buSzPts val="2800"/>
              <a:buNone/>
              <a:defRPr sz="2800"/>
            </a:lvl3pPr>
            <a:lvl4pPr lvl="3" algn="ctr" rtl="0">
              <a:lnSpc>
                <a:spcPct val="100000"/>
              </a:lnSpc>
              <a:spcBef>
                <a:spcPts val="500"/>
              </a:spcBef>
              <a:spcAft>
                <a:spcPts val="0"/>
              </a:spcAft>
              <a:buSzPts val="2800"/>
              <a:buNone/>
              <a:defRPr sz="2800"/>
            </a:lvl4pPr>
            <a:lvl5pPr lvl="4" algn="ctr" rtl="0">
              <a:lnSpc>
                <a:spcPct val="100000"/>
              </a:lnSpc>
              <a:spcBef>
                <a:spcPts val="500"/>
              </a:spcBef>
              <a:spcAft>
                <a:spcPts val="0"/>
              </a:spcAft>
              <a:buSzPts val="2800"/>
              <a:buNone/>
              <a:defRPr sz="2800"/>
            </a:lvl5pPr>
            <a:lvl6pPr lvl="5" algn="ctr" rtl="0">
              <a:lnSpc>
                <a:spcPct val="100000"/>
              </a:lnSpc>
              <a:spcBef>
                <a:spcPts val="500"/>
              </a:spcBef>
              <a:spcAft>
                <a:spcPts val="0"/>
              </a:spcAft>
              <a:buSzPts val="2800"/>
              <a:buNone/>
              <a:defRPr sz="2800"/>
            </a:lvl6pPr>
            <a:lvl7pPr lvl="6" algn="ctr" rtl="0">
              <a:lnSpc>
                <a:spcPct val="100000"/>
              </a:lnSpc>
              <a:spcBef>
                <a:spcPts val="500"/>
              </a:spcBef>
              <a:spcAft>
                <a:spcPts val="0"/>
              </a:spcAft>
              <a:buSzPts val="2800"/>
              <a:buNone/>
              <a:defRPr sz="2800"/>
            </a:lvl7pPr>
            <a:lvl8pPr lvl="7" algn="ctr" rtl="0">
              <a:lnSpc>
                <a:spcPct val="100000"/>
              </a:lnSpc>
              <a:spcBef>
                <a:spcPts val="500"/>
              </a:spcBef>
              <a:spcAft>
                <a:spcPts val="0"/>
              </a:spcAft>
              <a:buSzPts val="2800"/>
              <a:buNone/>
              <a:defRPr sz="2800"/>
            </a:lvl8pPr>
            <a:lvl9pPr lvl="8" algn="ctr" rtl="0">
              <a:lnSpc>
                <a:spcPct val="100000"/>
              </a:lnSpc>
              <a:spcBef>
                <a:spcPts val="500"/>
              </a:spcBef>
              <a:spcAft>
                <a:spcPts val="0"/>
              </a:spcAft>
              <a:buSzPts val="2800"/>
              <a:buNone/>
              <a:defRPr sz="2800"/>
            </a:lvl9pPr>
          </a:lstStyle>
          <a:p>
            <a:endParaRPr/>
          </a:p>
        </p:txBody>
      </p:sp>
      <p:sp>
        <p:nvSpPr>
          <p:cNvPr id="91" name="Google Shape;91;p14"/>
          <p:cNvSpPr txBox="1">
            <a:spLocks noGrp="1"/>
          </p:cNvSpPr>
          <p:nvPr>
            <p:ph type="body" idx="2"/>
          </p:nvPr>
        </p:nvSpPr>
        <p:spPr>
          <a:xfrm>
            <a:off x="6586000" y="965433"/>
            <a:ext cx="5115900" cy="4926900"/>
          </a:xfrm>
          <a:prstGeom prst="rect">
            <a:avLst/>
          </a:prstGeom>
        </p:spPr>
        <p:txBody>
          <a:bodyPr spcFirstLastPara="1" wrap="square" lIns="91425" tIns="91425" rIns="91425" bIns="91425" anchor="ctr" anchorCtr="0">
            <a:noAutofit/>
          </a:bodyPr>
          <a:lstStyle>
            <a:lvl1pPr marL="457200" lvl="0" indent="-381000" rtl="0">
              <a:spcBef>
                <a:spcPts val="1000"/>
              </a:spcBef>
              <a:spcAft>
                <a:spcPts val="0"/>
              </a:spcAft>
              <a:buClr>
                <a:srgbClr val="FFFFFF"/>
              </a:buClr>
              <a:buSzPts val="2400"/>
              <a:buChar char="•"/>
              <a:defRPr>
                <a:solidFill>
                  <a:srgbClr val="FFFFFF"/>
                </a:solidFill>
              </a:defRPr>
            </a:lvl1pPr>
            <a:lvl2pPr marL="914400" lvl="1" indent="-342900" rtl="0">
              <a:spcBef>
                <a:spcPts val="500"/>
              </a:spcBef>
              <a:spcAft>
                <a:spcPts val="0"/>
              </a:spcAft>
              <a:buClr>
                <a:srgbClr val="FFFFFF"/>
              </a:buClr>
              <a:buSzPts val="1800"/>
              <a:buChar char="•"/>
              <a:defRPr>
                <a:solidFill>
                  <a:srgbClr val="FFFFFF"/>
                </a:solidFill>
              </a:defRPr>
            </a:lvl2pPr>
            <a:lvl3pPr marL="1371600" lvl="2" indent="-355600" rtl="0">
              <a:spcBef>
                <a:spcPts val="500"/>
              </a:spcBef>
              <a:spcAft>
                <a:spcPts val="0"/>
              </a:spcAft>
              <a:buClr>
                <a:srgbClr val="FFFFFF"/>
              </a:buClr>
              <a:buSzPts val="2000"/>
              <a:buChar char="•"/>
              <a:defRPr>
                <a:solidFill>
                  <a:srgbClr val="FFFFFF"/>
                </a:solidFill>
              </a:defRPr>
            </a:lvl3pPr>
            <a:lvl4pPr marL="1828800" lvl="3" indent="-342900" rtl="0">
              <a:spcBef>
                <a:spcPts val="500"/>
              </a:spcBef>
              <a:spcAft>
                <a:spcPts val="0"/>
              </a:spcAft>
              <a:buClr>
                <a:srgbClr val="FFFFFF"/>
              </a:buClr>
              <a:buSzPts val="1800"/>
              <a:buChar char="•"/>
              <a:defRPr>
                <a:solidFill>
                  <a:srgbClr val="FFFFFF"/>
                </a:solidFill>
              </a:defRPr>
            </a:lvl4pPr>
            <a:lvl5pPr marL="2286000" lvl="4" indent="-342900" rtl="0">
              <a:spcBef>
                <a:spcPts val="500"/>
              </a:spcBef>
              <a:spcAft>
                <a:spcPts val="0"/>
              </a:spcAft>
              <a:buClr>
                <a:srgbClr val="FFFFFF"/>
              </a:buClr>
              <a:buSzPts val="1800"/>
              <a:buChar char="•"/>
              <a:defRPr>
                <a:solidFill>
                  <a:srgbClr val="FFFFFF"/>
                </a:solidFill>
              </a:defRPr>
            </a:lvl5pPr>
            <a:lvl6pPr marL="2743200" lvl="5" indent="-342900" rtl="0">
              <a:spcBef>
                <a:spcPts val="500"/>
              </a:spcBef>
              <a:spcAft>
                <a:spcPts val="0"/>
              </a:spcAft>
              <a:buClr>
                <a:srgbClr val="FFFFFF"/>
              </a:buClr>
              <a:buSzPts val="1800"/>
              <a:buChar char="•"/>
              <a:defRPr>
                <a:solidFill>
                  <a:srgbClr val="FFFFFF"/>
                </a:solidFill>
              </a:defRPr>
            </a:lvl6pPr>
            <a:lvl7pPr marL="3200400" lvl="6" indent="-342900" rtl="0">
              <a:spcBef>
                <a:spcPts val="500"/>
              </a:spcBef>
              <a:spcAft>
                <a:spcPts val="0"/>
              </a:spcAft>
              <a:buClr>
                <a:srgbClr val="FFFFFF"/>
              </a:buClr>
              <a:buSzPts val="1800"/>
              <a:buChar char="•"/>
              <a:defRPr>
                <a:solidFill>
                  <a:srgbClr val="FFFFFF"/>
                </a:solidFill>
              </a:defRPr>
            </a:lvl7pPr>
            <a:lvl8pPr marL="3657600" lvl="7" indent="-342900" rtl="0">
              <a:spcBef>
                <a:spcPts val="500"/>
              </a:spcBef>
              <a:spcAft>
                <a:spcPts val="0"/>
              </a:spcAft>
              <a:buClr>
                <a:srgbClr val="FFFFFF"/>
              </a:buClr>
              <a:buSzPts val="1800"/>
              <a:buChar char="•"/>
              <a:defRPr>
                <a:solidFill>
                  <a:srgbClr val="FFFFFF"/>
                </a:solidFill>
              </a:defRPr>
            </a:lvl8pPr>
            <a:lvl9pPr marL="4114800" lvl="8" indent="-342900" rtl="0">
              <a:spcBef>
                <a:spcPts val="500"/>
              </a:spcBef>
              <a:spcAft>
                <a:spcPts val="0"/>
              </a:spcAft>
              <a:buClr>
                <a:srgbClr val="FFFFFF"/>
              </a:buClr>
              <a:buSzPts val="1800"/>
              <a:buChar char="•"/>
              <a:defRPr>
                <a:solidFill>
                  <a:srgbClr val="FFFFFF"/>
                </a:solidFill>
              </a:defRPr>
            </a:lvl9pPr>
          </a:lstStyle>
          <a:p>
            <a:endParaRPr/>
          </a:p>
        </p:txBody>
      </p:sp>
      <p:sp>
        <p:nvSpPr>
          <p:cNvPr id="92" name="Google Shape;92;p14"/>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93"/>
        <p:cNvGrpSpPr/>
        <p:nvPr/>
      </p:nvGrpSpPr>
      <p:grpSpPr>
        <a:xfrm>
          <a:off x="0" y="0"/>
          <a:ext cx="0" cy="0"/>
          <a:chOff x="0" y="0"/>
          <a:chExt cx="0" cy="0"/>
        </a:xfrm>
      </p:grpSpPr>
      <p:sp>
        <p:nvSpPr>
          <p:cNvPr id="94" name="Google Shape;94;p15"/>
          <p:cNvSpPr/>
          <p:nvPr/>
        </p:nvSpPr>
        <p:spPr>
          <a:xfrm>
            <a:off x="-42400" y="-38333"/>
            <a:ext cx="6096000" cy="6962100"/>
          </a:xfrm>
          <a:prstGeom prst="rect">
            <a:avLst/>
          </a:prstGeom>
          <a:solidFill>
            <a:srgbClr val="005CB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005CB8"/>
              </a:solidFill>
            </a:endParaRPr>
          </a:p>
        </p:txBody>
      </p:sp>
      <p:sp>
        <p:nvSpPr>
          <p:cNvPr id="95" name="Google Shape;95;p15"/>
          <p:cNvSpPr txBox="1">
            <a:spLocks noGrp="1"/>
          </p:cNvSpPr>
          <p:nvPr>
            <p:ph type="body" idx="1"/>
          </p:nvPr>
        </p:nvSpPr>
        <p:spPr>
          <a:xfrm>
            <a:off x="447600" y="965600"/>
            <a:ext cx="5115900" cy="4926900"/>
          </a:xfrm>
          <a:prstGeom prst="rect">
            <a:avLst/>
          </a:prstGeom>
        </p:spPr>
        <p:txBody>
          <a:bodyPr spcFirstLastPara="1" wrap="square" lIns="91425" tIns="91425" rIns="91425" bIns="91425" anchor="ctr" anchorCtr="0">
            <a:noAutofit/>
          </a:bodyPr>
          <a:lstStyle>
            <a:lvl1pPr marL="457200" lvl="0" indent="-381000" rtl="0">
              <a:spcBef>
                <a:spcPts val="1000"/>
              </a:spcBef>
              <a:spcAft>
                <a:spcPts val="0"/>
              </a:spcAft>
              <a:buClr>
                <a:srgbClr val="FFFFFF"/>
              </a:buClr>
              <a:buSzPts val="2400"/>
              <a:buChar char="•"/>
              <a:defRPr>
                <a:solidFill>
                  <a:srgbClr val="FFFFFF"/>
                </a:solidFill>
              </a:defRPr>
            </a:lvl1pPr>
            <a:lvl2pPr marL="914400" lvl="1" indent="-342900" rtl="0">
              <a:spcBef>
                <a:spcPts val="500"/>
              </a:spcBef>
              <a:spcAft>
                <a:spcPts val="0"/>
              </a:spcAft>
              <a:buClr>
                <a:srgbClr val="FFFFFF"/>
              </a:buClr>
              <a:buSzPts val="1800"/>
              <a:buChar char="•"/>
              <a:defRPr>
                <a:solidFill>
                  <a:srgbClr val="FFFFFF"/>
                </a:solidFill>
              </a:defRPr>
            </a:lvl2pPr>
            <a:lvl3pPr marL="1371600" lvl="2" indent="-355600" rtl="0">
              <a:spcBef>
                <a:spcPts val="500"/>
              </a:spcBef>
              <a:spcAft>
                <a:spcPts val="0"/>
              </a:spcAft>
              <a:buClr>
                <a:srgbClr val="FFFFFF"/>
              </a:buClr>
              <a:buSzPts val="2000"/>
              <a:buChar char="•"/>
              <a:defRPr>
                <a:solidFill>
                  <a:srgbClr val="FFFFFF"/>
                </a:solidFill>
              </a:defRPr>
            </a:lvl3pPr>
            <a:lvl4pPr marL="1828800" lvl="3" indent="-342900" rtl="0">
              <a:spcBef>
                <a:spcPts val="500"/>
              </a:spcBef>
              <a:spcAft>
                <a:spcPts val="0"/>
              </a:spcAft>
              <a:buClr>
                <a:srgbClr val="FFFFFF"/>
              </a:buClr>
              <a:buSzPts val="1800"/>
              <a:buChar char="•"/>
              <a:defRPr>
                <a:solidFill>
                  <a:srgbClr val="FFFFFF"/>
                </a:solidFill>
              </a:defRPr>
            </a:lvl4pPr>
            <a:lvl5pPr marL="2286000" lvl="4" indent="-342900" rtl="0">
              <a:spcBef>
                <a:spcPts val="500"/>
              </a:spcBef>
              <a:spcAft>
                <a:spcPts val="0"/>
              </a:spcAft>
              <a:buClr>
                <a:srgbClr val="FFFFFF"/>
              </a:buClr>
              <a:buSzPts val="1800"/>
              <a:buChar char="•"/>
              <a:defRPr>
                <a:solidFill>
                  <a:srgbClr val="FFFFFF"/>
                </a:solidFill>
              </a:defRPr>
            </a:lvl5pPr>
            <a:lvl6pPr marL="2743200" lvl="5" indent="-342900" rtl="0">
              <a:spcBef>
                <a:spcPts val="500"/>
              </a:spcBef>
              <a:spcAft>
                <a:spcPts val="0"/>
              </a:spcAft>
              <a:buClr>
                <a:srgbClr val="FFFFFF"/>
              </a:buClr>
              <a:buSzPts val="1800"/>
              <a:buChar char="•"/>
              <a:defRPr>
                <a:solidFill>
                  <a:srgbClr val="FFFFFF"/>
                </a:solidFill>
              </a:defRPr>
            </a:lvl6pPr>
            <a:lvl7pPr marL="3200400" lvl="6" indent="-342900" rtl="0">
              <a:spcBef>
                <a:spcPts val="500"/>
              </a:spcBef>
              <a:spcAft>
                <a:spcPts val="0"/>
              </a:spcAft>
              <a:buClr>
                <a:srgbClr val="FFFFFF"/>
              </a:buClr>
              <a:buSzPts val="1800"/>
              <a:buChar char="•"/>
              <a:defRPr>
                <a:solidFill>
                  <a:srgbClr val="FFFFFF"/>
                </a:solidFill>
              </a:defRPr>
            </a:lvl7pPr>
            <a:lvl8pPr marL="3657600" lvl="7" indent="-342900" rtl="0">
              <a:spcBef>
                <a:spcPts val="500"/>
              </a:spcBef>
              <a:spcAft>
                <a:spcPts val="0"/>
              </a:spcAft>
              <a:buClr>
                <a:srgbClr val="FFFFFF"/>
              </a:buClr>
              <a:buSzPts val="1800"/>
              <a:buChar char="•"/>
              <a:defRPr>
                <a:solidFill>
                  <a:srgbClr val="FFFFFF"/>
                </a:solidFill>
              </a:defRPr>
            </a:lvl8pPr>
            <a:lvl9pPr marL="4114800" lvl="8" indent="-342900" rtl="0">
              <a:spcBef>
                <a:spcPts val="500"/>
              </a:spcBef>
              <a:spcAft>
                <a:spcPts val="0"/>
              </a:spcAft>
              <a:buClr>
                <a:srgbClr val="FFFFFF"/>
              </a:buClr>
              <a:buSzPts val="1800"/>
              <a:buChar char="•"/>
              <a:defRPr>
                <a:solidFill>
                  <a:srgbClr val="FFFFFF"/>
                </a:solidFill>
              </a:defRPr>
            </a:lvl9pPr>
          </a:lstStyle>
          <a:p>
            <a:endParaRPr/>
          </a:p>
        </p:txBody>
      </p:sp>
      <p:sp>
        <p:nvSpPr>
          <p:cNvPr id="96" name="Google Shape;96;p15"/>
          <p:cNvSpPr txBox="1">
            <a:spLocks noGrp="1"/>
          </p:cNvSpPr>
          <p:nvPr>
            <p:ph type="title"/>
          </p:nvPr>
        </p:nvSpPr>
        <p:spPr>
          <a:xfrm>
            <a:off x="6258300" y="1644233"/>
            <a:ext cx="53937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97" name="Google Shape;97;p15"/>
          <p:cNvSpPr txBox="1">
            <a:spLocks noGrp="1"/>
          </p:cNvSpPr>
          <p:nvPr>
            <p:ph type="subTitle" idx="2"/>
          </p:nvPr>
        </p:nvSpPr>
        <p:spPr>
          <a:xfrm>
            <a:off x="6258300" y="3737433"/>
            <a:ext cx="5393700" cy="1646700"/>
          </a:xfrm>
          <a:prstGeom prst="rect">
            <a:avLst/>
          </a:prstGeom>
        </p:spPr>
        <p:txBody>
          <a:bodyPr spcFirstLastPara="1" wrap="square" lIns="91425" tIns="91425" rIns="91425" bIns="91425" anchor="t" anchorCtr="0">
            <a:noAutofit/>
          </a:bodyPr>
          <a:lstStyle>
            <a:lvl1pPr lvl="0" algn="ctr" rtl="0">
              <a:lnSpc>
                <a:spcPct val="100000"/>
              </a:lnSpc>
              <a:spcBef>
                <a:spcPts val="1000"/>
              </a:spcBef>
              <a:spcAft>
                <a:spcPts val="0"/>
              </a:spcAft>
              <a:buSzPts val="2800"/>
              <a:buNone/>
              <a:defRPr sz="2800"/>
            </a:lvl1pPr>
            <a:lvl2pPr lvl="1" algn="ctr" rtl="0">
              <a:lnSpc>
                <a:spcPct val="100000"/>
              </a:lnSpc>
              <a:spcBef>
                <a:spcPts val="500"/>
              </a:spcBef>
              <a:spcAft>
                <a:spcPts val="0"/>
              </a:spcAft>
              <a:buSzPts val="2800"/>
              <a:buNone/>
              <a:defRPr sz="2800"/>
            </a:lvl2pPr>
            <a:lvl3pPr lvl="2" algn="ctr" rtl="0">
              <a:lnSpc>
                <a:spcPct val="100000"/>
              </a:lnSpc>
              <a:spcBef>
                <a:spcPts val="500"/>
              </a:spcBef>
              <a:spcAft>
                <a:spcPts val="0"/>
              </a:spcAft>
              <a:buSzPts val="2800"/>
              <a:buNone/>
              <a:defRPr sz="2800"/>
            </a:lvl3pPr>
            <a:lvl4pPr lvl="3" algn="ctr" rtl="0">
              <a:lnSpc>
                <a:spcPct val="100000"/>
              </a:lnSpc>
              <a:spcBef>
                <a:spcPts val="500"/>
              </a:spcBef>
              <a:spcAft>
                <a:spcPts val="0"/>
              </a:spcAft>
              <a:buSzPts val="2800"/>
              <a:buNone/>
              <a:defRPr sz="2800"/>
            </a:lvl4pPr>
            <a:lvl5pPr lvl="4" algn="ctr" rtl="0">
              <a:lnSpc>
                <a:spcPct val="100000"/>
              </a:lnSpc>
              <a:spcBef>
                <a:spcPts val="500"/>
              </a:spcBef>
              <a:spcAft>
                <a:spcPts val="0"/>
              </a:spcAft>
              <a:buSzPts val="2800"/>
              <a:buNone/>
              <a:defRPr sz="2800"/>
            </a:lvl5pPr>
            <a:lvl6pPr lvl="5" algn="ctr" rtl="0">
              <a:lnSpc>
                <a:spcPct val="100000"/>
              </a:lnSpc>
              <a:spcBef>
                <a:spcPts val="500"/>
              </a:spcBef>
              <a:spcAft>
                <a:spcPts val="0"/>
              </a:spcAft>
              <a:buSzPts val="2800"/>
              <a:buNone/>
              <a:defRPr sz="2800"/>
            </a:lvl6pPr>
            <a:lvl7pPr lvl="6" algn="ctr" rtl="0">
              <a:lnSpc>
                <a:spcPct val="100000"/>
              </a:lnSpc>
              <a:spcBef>
                <a:spcPts val="500"/>
              </a:spcBef>
              <a:spcAft>
                <a:spcPts val="0"/>
              </a:spcAft>
              <a:buSzPts val="2800"/>
              <a:buNone/>
              <a:defRPr sz="2800"/>
            </a:lvl7pPr>
            <a:lvl8pPr lvl="7" algn="ctr" rtl="0">
              <a:lnSpc>
                <a:spcPct val="100000"/>
              </a:lnSpc>
              <a:spcBef>
                <a:spcPts val="500"/>
              </a:spcBef>
              <a:spcAft>
                <a:spcPts val="0"/>
              </a:spcAft>
              <a:buSzPts val="2800"/>
              <a:buNone/>
              <a:defRPr sz="2800"/>
            </a:lvl8pPr>
            <a:lvl9pPr lvl="8" algn="ctr" rtl="0">
              <a:lnSpc>
                <a:spcPct val="100000"/>
              </a:lnSpc>
              <a:spcBef>
                <a:spcPts val="500"/>
              </a:spcBef>
              <a:spcAft>
                <a:spcPts val="0"/>
              </a:spcAft>
              <a:buSzPts val="2800"/>
              <a:buNone/>
              <a:defRPr sz="2800"/>
            </a:lvl9pPr>
          </a:lstStyle>
          <a:p>
            <a:endParaRPr/>
          </a:p>
        </p:txBody>
      </p:sp>
      <p:sp>
        <p:nvSpPr>
          <p:cNvPr id="98" name="Google Shape;98;p15"/>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99" name="Google Shape;99;p15"/>
          <p:cNvPicPr preferRelativeResize="0"/>
          <p:nvPr/>
        </p:nvPicPr>
        <p:blipFill>
          <a:blip r:embed="rId2">
            <a:alphaModFix/>
          </a:blip>
          <a:stretch>
            <a:fillRect/>
          </a:stretch>
        </p:blipFill>
        <p:spPr>
          <a:xfrm>
            <a:off x="195600" y="6364912"/>
            <a:ext cx="731601" cy="23027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415600" y="593367"/>
            <a:ext cx="11360700" cy="7635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 name="Google Shape;102;p16"/>
          <p:cNvSpPr txBox="1">
            <a:spLocks noGrp="1"/>
          </p:cNvSpPr>
          <p:nvPr>
            <p:ph type="body" idx="1"/>
          </p:nvPr>
        </p:nvSpPr>
        <p:spPr>
          <a:xfrm>
            <a:off x="415600" y="1536633"/>
            <a:ext cx="11360700" cy="4555200"/>
          </a:xfrm>
          <a:prstGeom prst="rect">
            <a:avLst/>
          </a:prstGeom>
        </p:spPr>
        <p:txBody>
          <a:bodyPr spcFirstLastPara="1" wrap="square" lIns="91425" tIns="91425" rIns="91425" bIns="91425" anchor="t" anchorCtr="0">
            <a:noAutofit/>
          </a:bodyPr>
          <a:lstStyle>
            <a:lvl1pPr marL="457200" lvl="0" indent="-381000" rtl="0">
              <a:spcBef>
                <a:spcPts val="1000"/>
              </a:spcBef>
              <a:spcAft>
                <a:spcPts val="0"/>
              </a:spcAft>
              <a:buSzPts val="2400"/>
              <a:buChar char="•"/>
              <a:defRPr/>
            </a:lvl1pPr>
            <a:lvl2pPr marL="914400" lvl="1" indent="-342900" rtl="0">
              <a:spcBef>
                <a:spcPts val="500"/>
              </a:spcBef>
              <a:spcAft>
                <a:spcPts val="0"/>
              </a:spcAft>
              <a:buSzPts val="18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103" name="Google Shape;103;p16"/>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04" name="Google Shape;104;p16"/>
          <p:cNvSpPr/>
          <p:nvPr/>
        </p:nvSpPr>
        <p:spPr>
          <a:xfrm>
            <a:off x="-71000" y="-52000"/>
            <a:ext cx="12333900" cy="412800"/>
          </a:xfrm>
          <a:prstGeom prst="rect">
            <a:avLst/>
          </a:prstGeom>
          <a:solidFill>
            <a:srgbClr val="005CB8"/>
          </a:solidFill>
          <a:ln>
            <a:noFill/>
          </a:ln>
          <a:effectLst>
            <a:outerShdw blurRad="342900" dist="95250" dir="5340000" algn="bl" rotWithShape="0">
              <a:srgbClr val="000000">
                <a:alpha val="3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653667" y="600200"/>
            <a:ext cx="84903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107" name="Google Shape;107;p17"/>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08" name="Google Shape;108;p17"/>
          <p:cNvSpPr/>
          <p:nvPr/>
        </p:nvSpPr>
        <p:spPr>
          <a:xfrm>
            <a:off x="-71000" y="-52000"/>
            <a:ext cx="12333900" cy="412800"/>
          </a:xfrm>
          <a:prstGeom prst="rect">
            <a:avLst/>
          </a:prstGeom>
          <a:solidFill>
            <a:srgbClr val="005CB8"/>
          </a:solidFill>
          <a:ln>
            <a:noFill/>
          </a:ln>
          <a:effectLst>
            <a:outerShdw blurRad="342900" dist="95250" dir="5340000" algn="bl" rotWithShape="0">
              <a:srgbClr val="000000">
                <a:alpha val="39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38200" y="365125"/>
            <a:ext cx="10515600" cy="796019"/>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0070CD"/>
              </a:buClr>
              <a:buSzPts val="3600"/>
              <a:buFont typeface="Source Sans Pro"/>
              <a:buNone/>
              <a:defRPr sz="3600" b="1" i="0" u="none" strike="noStrike" cap="none">
                <a:solidFill>
                  <a:srgbClr val="0070CD"/>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200" b="0" i="1" u="none" strike="noStrike" cap="none">
                <a:solidFill>
                  <a:srgbClr val="7F7F7F"/>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pic>
        <p:nvPicPr>
          <p:cNvPr id="23" name="Google Shape;23;p3"/>
          <p:cNvPicPr preferRelativeResize="0"/>
          <p:nvPr/>
        </p:nvPicPr>
        <p:blipFill rotWithShape="1">
          <a:blip r:embed="rId2">
            <a:alphaModFix/>
          </a:blip>
          <a:srcRect/>
          <a:stretch/>
        </p:blipFill>
        <p:spPr>
          <a:xfrm>
            <a:off x="401053" y="6300366"/>
            <a:ext cx="1122947" cy="54126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200" b="0" i="1" u="none" strike="noStrike" cap="none">
                <a:solidFill>
                  <a:srgbClr val="7F7F7F"/>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27" name="Google Shape;27;p4"/>
          <p:cNvPicPr preferRelativeResize="0"/>
          <p:nvPr/>
        </p:nvPicPr>
        <p:blipFill rotWithShape="1">
          <a:blip r:embed="rId2">
            <a:alphaModFix/>
          </a:blip>
          <a:srcRect/>
          <a:stretch/>
        </p:blipFill>
        <p:spPr>
          <a:xfrm>
            <a:off x="401053" y="6300366"/>
            <a:ext cx="1122947" cy="54126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 Plain" type="obj">
  <p:cSld name="OBJECT">
    <p:spTree>
      <p:nvGrpSpPr>
        <p:cNvPr id="1" name="Shape 28"/>
        <p:cNvGrpSpPr/>
        <p:nvPr/>
      </p:nvGrpSpPr>
      <p:grpSpPr>
        <a:xfrm>
          <a:off x="0" y="0"/>
          <a:ext cx="0" cy="0"/>
          <a:chOff x="0" y="0"/>
          <a:chExt cx="0" cy="0"/>
        </a:xfrm>
      </p:grpSpPr>
      <p:sp>
        <p:nvSpPr>
          <p:cNvPr id="29" name="Google Shape;29;p5"/>
          <p:cNvSpPr/>
          <p:nvPr/>
        </p:nvSpPr>
        <p:spPr>
          <a:xfrm>
            <a:off x="1297214" y="1646238"/>
            <a:ext cx="9597571" cy="4028848"/>
          </a:xfrm>
          <a:prstGeom prst="roundRect">
            <a:avLst>
              <a:gd name="adj" fmla="val 7576"/>
            </a:avLst>
          </a:prstGeom>
          <a:solidFill>
            <a:schemeClr val="lt1"/>
          </a:solidFill>
          <a:ln>
            <a:noFill/>
          </a:ln>
          <a:effectLst>
            <a:outerShdw blurRad="88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30" name="Google Shape;30;p5"/>
          <p:cNvSpPr txBox="1">
            <a:spLocks noGrp="1"/>
          </p:cNvSpPr>
          <p:nvPr>
            <p:ph type="title"/>
          </p:nvPr>
        </p:nvSpPr>
        <p:spPr>
          <a:xfrm>
            <a:off x="838200" y="365126"/>
            <a:ext cx="10515600" cy="796018"/>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0070CD"/>
              </a:buClr>
              <a:buSzPts val="3600"/>
              <a:buFont typeface="Source Sans Pro"/>
              <a:buNone/>
              <a:defRPr sz="3600" b="1" i="0" u="none" strike="noStrike" cap="none">
                <a:solidFill>
                  <a:srgbClr val="0070CD"/>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 name="Google Shape;31;p5"/>
          <p:cNvSpPr txBox="1">
            <a:spLocks noGrp="1"/>
          </p:cNvSpPr>
          <p:nvPr>
            <p:ph type="body" idx="1"/>
          </p:nvPr>
        </p:nvSpPr>
        <p:spPr>
          <a:xfrm>
            <a:off x="1549400" y="1891392"/>
            <a:ext cx="9147629" cy="3638551"/>
          </a:xfrm>
          <a:prstGeom prst="rect">
            <a:avLst/>
          </a:prstGeom>
          <a:noFill/>
          <a:ln>
            <a:noFill/>
          </a:ln>
        </p:spPr>
        <p:txBody>
          <a:bodyPr spcFirstLastPara="1" wrap="square" lIns="91425" tIns="91425" rIns="91425" bIns="91425"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200" b="0" i="1" u="none" strike="noStrike" cap="none">
                <a:solidFill>
                  <a:srgbClr val="7F7F7F"/>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pic>
        <p:nvPicPr>
          <p:cNvPr id="34" name="Google Shape;34;p5"/>
          <p:cNvPicPr preferRelativeResize="0"/>
          <p:nvPr/>
        </p:nvPicPr>
        <p:blipFill rotWithShape="1">
          <a:blip r:embed="rId2">
            <a:alphaModFix/>
          </a:blip>
          <a:srcRect/>
          <a:stretch/>
        </p:blipFill>
        <p:spPr>
          <a:xfrm>
            <a:off x="401053" y="6300366"/>
            <a:ext cx="1122947" cy="54126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 Bubbles">
  <p:cSld name="Title and Content - Bubbles">
    <p:spTree>
      <p:nvGrpSpPr>
        <p:cNvPr id="1" name="Shape 35"/>
        <p:cNvGrpSpPr/>
        <p:nvPr/>
      </p:nvGrpSpPr>
      <p:grpSpPr>
        <a:xfrm>
          <a:off x="0" y="0"/>
          <a:ext cx="0" cy="0"/>
          <a:chOff x="0" y="0"/>
          <a:chExt cx="0" cy="0"/>
        </a:xfrm>
      </p:grpSpPr>
      <p:sp>
        <p:nvSpPr>
          <p:cNvPr id="36" name="Google Shape;36;p6"/>
          <p:cNvSpPr/>
          <p:nvPr/>
        </p:nvSpPr>
        <p:spPr>
          <a:xfrm>
            <a:off x="10360074" y="3915138"/>
            <a:ext cx="1392596" cy="1392596"/>
          </a:xfrm>
          <a:prstGeom prst="ellipse">
            <a:avLst/>
          </a:prstGeom>
          <a:solidFill>
            <a:schemeClr val="accent2">
              <a:alpha val="2352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 name="Google Shape;37;p6"/>
          <p:cNvSpPr/>
          <p:nvPr/>
        </p:nvSpPr>
        <p:spPr>
          <a:xfrm>
            <a:off x="2273083" y="4291454"/>
            <a:ext cx="2250716" cy="2250716"/>
          </a:xfrm>
          <a:prstGeom prst="ellipse">
            <a:avLst/>
          </a:prstGeom>
          <a:solidFill>
            <a:schemeClr val="accent2">
              <a:alpha val="1647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6"/>
          <p:cNvSpPr/>
          <p:nvPr/>
        </p:nvSpPr>
        <p:spPr>
          <a:xfrm>
            <a:off x="117444" y="1062424"/>
            <a:ext cx="2021305" cy="2021305"/>
          </a:xfrm>
          <a:prstGeom prst="ellipse">
            <a:avLst/>
          </a:prstGeom>
          <a:solidFill>
            <a:schemeClr val="lt2">
              <a:alpha val="4431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6"/>
          <p:cNvSpPr/>
          <p:nvPr/>
        </p:nvSpPr>
        <p:spPr>
          <a:xfrm>
            <a:off x="1351644" y="1062424"/>
            <a:ext cx="1221826" cy="1221826"/>
          </a:xfrm>
          <a:prstGeom prst="ellipse">
            <a:avLst/>
          </a:prstGeom>
          <a:solidFill>
            <a:schemeClr val="accent1">
              <a:alpha val="2431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 name="Google Shape;40;p6"/>
          <p:cNvSpPr/>
          <p:nvPr/>
        </p:nvSpPr>
        <p:spPr>
          <a:xfrm>
            <a:off x="1297214" y="1646238"/>
            <a:ext cx="9597571" cy="4028848"/>
          </a:xfrm>
          <a:prstGeom prst="roundRect">
            <a:avLst>
              <a:gd name="adj" fmla="val 7576"/>
            </a:avLst>
          </a:prstGeom>
          <a:solidFill>
            <a:schemeClr val="lt1"/>
          </a:solidFill>
          <a:ln>
            <a:noFill/>
          </a:ln>
          <a:effectLst>
            <a:outerShdw blurRad="88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41" name="Google Shape;41;p6"/>
          <p:cNvSpPr txBox="1">
            <a:spLocks noGrp="1"/>
          </p:cNvSpPr>
          <p:nvPr>
            <p:ph type="title"/>
          </p:nvPr>
        </p:nvSpPr>
        <p:spPr>
          <a:xfrm>
            <a:off x="838200" y="365126"/>
            <a:ext cx="10515600" cy="796018"/>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0070CD"/>
              </a:buClr>
              <a:buSzPts val="3600"/>
              <a:buFont typeface="Source Sans Pro"/>
              <a:buNone/>
              <a:defRPr sz="3600" b="1" i="0" u="none" strike="noStrike" cap="none">
                <a:solidFill>
                  <a:srgbClr val="0070CD"/>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Google Shape;42;p6"/>
          <p:cNvSpPr txBox="1">
            <a:spLocks noGrp="1"/>
          </p:cNvSpPr>
          <p:nvPr>
            <p:ph type="body" idx="1"/>
          </p:nvPr>
        </p:nvSpPr>
        <p:spPr>
          <a:xfrm>
            <a:off x="1549400" y="1891392"/>
            <a:ext cx="9147629" cy="3638551"/>
          </a:xfrm>
          <a:prstGeom prst="rect">
            <a:avLst/>
          </a:prstGeom>
          <a:noFill/>
          <a:ln>
            <a:noFill/>
          </a:ln>
        </p:spPr>
        <p:txBody>
          <a:bodyPr spcFirstLastPara="1" wrap="square" lIns="91425" tIns="91425" rIns="91425" bIns="91425"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200" b="0" i="1" u="none" strike="noStrike" cap="none">
                <a:solidFill>
                  <a:srgbClr val="7F7F7F"/>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6"/>
          <p:cNvSpPr/>
          <p:nvPr/>
        </p:nvSpPr>
        <p:spPr>
          <a:xfrm>
            <a:off x="1932956" y="6067604"/>
            <a:ext cx="1443862" cy="1443862"/>
          </a:xfrm>
          <a:prstGeom prst="ellipse">
            <a:avLst/>
          </a:prstGeom>
          <a:solidFill>
            <a:schemeClr val="accent1">
              <a:alpha val="1647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6"/>
          <p:cNvSpPr/>
          <p:nvPr/>
        </p:nvSpPr>
        <p:spPr>
          <a:xfrm>
            <a:off x="11217958" y="3178818"/>
            <a:ext cx="2021305" cy="2021305"/>
          </a:xfrm>
          <a:prstGeom prst="ellipse">
            <a:avLst/>
          </a:prstGeom>
          <a:solidFill>
            <a:schemeClr val="accent1">
              <a:alpha val="2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6"/>
          <p:cNvSpPr/>
          <p:nvPr/>
        </p:nvSpPr>
        <p:spPr>
          <a:xfrm>
            <a:off x="11300740" y="2866522"/>
            <a:ext cx="751012" cy="751012"/>
          </a:xfrm>
          <a:prstGeom prst="ellipse">
            <a:avLst/>
          </a:prstGeom>
          <a:solidFill>
            <a:schemeClr val="accent2">
              <a:alpha val="51372"/>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6"/>
          <p:cNvSpPr/>
          <p:nvPr/>
        </p:nvSpPr>
        <p:spPr>
          <a:xfrm>
            <a:off x="9982200" y="-1423683"/>
            <a:ext cx="2021305" cy="2021305"/>
          </a:xfrm>
          <a:prstGeom prst="ellipse">
            <a:avLst/>
          </a:prstGeom>
          <a:solidFill>
            <a:srgbClr val="C5F7FF">
              <a:alpha val="5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6"/>
          <p:cNvSpPr/>
          <p:nvPr/>
        </p:nvSpPr>
        <p:spPr>
          <a:xfrm>
            <a:off x="8995280" y="6278314"/>
            <a:ext cx="1159372" cy="1159372"/>
          </a:xfrm>
          <a:prstGeom prst="ellipse">
            <a:avLst/>
          </a:prstGeom>
          <a:solidFill>
            <a:schemeClr val="accent2">
              <a:alpha val="2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0" name="Google Shape;50;p6"/>
          <p:cNvPicPr preferRelativeResize="0"/>
          <p:nvPr/>
        </p:nvPicPr>
        <p:blipFill rotWithShape="1">
          <a:blip r:embed="rId2">
            <a:alphaModFix/>
          </a:blip>
          <a:srcRect/>
          <a:stretch/>
        </p:blipFill>
        <p:spPr>
          <a:xfrm>
            <a:off x="401053" y="6300366"/>
            <a:ext cx="1122947" cy="54126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00C1DE"/>
            </a:gs>
            <a:gs pos="50000">
              <a:srgbClr val="00A1DF"/>
            </a:gs>
            <a:gs pos="100000">
              <a:srgbClr val="0070CD"/>
            </a:gs>
          </a:gsLst>
          <a:lin ang="0" scaled="0"/>
        </a:gradFill>
        <a:effectLst/>
      </p:bgPr>
    </p:bg>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511810" y="780288"/>
            <a:ext cx="5047742" cy="3499104"/>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lt1"/>
              </a:buClr>
              <a:buSzPts val="4800"/>
              <a:buFont typeface="Source Sans Pro Light"/>
              <a:buNone/>
              <a:defRPr sz="4800" b="0" i="0" u="none" strike="noStrike" cap="none">
                <a:solidFill>
                  <a:schemeClr val="lt1"/>
                </a:solidFill>
                <a:latin typeface="Source Sans Pro Light"/>
                <a:ea typeface="Source Sans Pro Light"/>
                <a:cs typeface="Source Sans Pro Light"/>
                <a:sym typeface="Source Sans Pr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7"/>
          <p:cNvSpPr txBox="1">
            <a:spLocks noGrp="1"/>
          </p:cNvSpPr>
          <p:nvPr>
            <p:ph type="body" idx="1"/>
          </p:nvPr>
        </p:nvSpPr>
        <p:spPr>
          <a:xfrm>
            <a:off x="563626" y="371031"/>
            <a:ext cx="5568950" cy="409257"/>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1" i="0" u="none" strike="noStrike" cap="none">
                <a:solidFill>
                  <a:schemeClr val="lt1"/>
                </a:solidFill>
                <a:latin typeface="Source Sans Pro"/>
                <a:ea typeface="Source Sans Pro"/>
                <a:cs typeface="Source Sans Pro"/>
                <a:sym typeface="Source Sans Pro"/>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Source Sans Pro"/>
                <a:ea typeface="Source Sans Pro"/>
                <a:cs typeface="Source Sans Pro"/>
                <a:sym typeface="Source Sans Pro"/>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Source Sans Pro"/>
                <a:ea typeface="Source Sans Pro"/>
                <a:cs typeface="Source Sans Pro"/>
                <a:sym typeface="Source Sans Pro"/>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54" name="Google Shape;5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Content Slide">
  <p:cSld name="Blank Content Slide">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609600" y="274639"/>
            <a:ext cx="10972800" cy="713055"/>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1400"/>
              <a:buFont typeface="Calibri"/>
              <a:buNone/>
              <a:defRPr sz="59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cxnSp>
        <p:nvCxnSpPr>
          <p:cNvPr id="57" name="Google Shape;57;p8"/>
          <p:cNvCxnSpPr/>
          <p:nvPr/>
        </p:nvCxnSpPr>
        <p:spPr>
          <a:xfrm>
            <a:off x="0" y="271812"/>
            <a:ext cx="3454400" cy="0"/>
          </a:xfrm>
          <a:prstGeom prst="straightConnector1">
            <a:avLst/>
          </a:prstGeom>
          <a:noFill/>
          <a:ln w="25400" cap="flat" cmpd="sng">
            <a:solidFill>
              <a:srgbClr val="0847A9"/>
            </a:solidFill>
            <a:prstDash val="solid"/>
            <a:round/>
            <a:headEnd type="none" w="sm" len="sm"/>
            <a:tailEnd type="none" w="sm" len="sm"/>
          </a:ln>
        </p:spPr>
      </p:cxnSp>
      <p:sp>
        <p:nvSpPr>
          <p:cNvPr id="58" name="Google Shape;58;p8"/>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30000"/>
              </a:lnSpc>
              <a:spcBef>
                <a:spcPts val="853"/>
              </a:spcBef>
              <a:spcAft>
                <a:spcPts val="0"/>
              </a:spcAft>
              <a:buClr>
                <a:schemeClr val="dk1"/>
              </a:buClr>
              <a:buSzPts val="3200"/>
              <a:buFont typeface="Arial"/>
              <a:buChar char="•"/>
              <a:defRPr sz="43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747"/>
              </a:spcBef>
              <a:spcAft>
                <a:spcPts val="0"/>
              </a:spcAft>
              <a:buClr>
                <a:schemeClr val="dk1"/>
              </a:buClr>
              <a:buSzPts val="2800"/>
              <a:buFont typeface="Arial"/>
              <a:buChar char="–"/>
              <a:defRPr sz="37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33"/>
              </a:spcBef>
              <a:spcAft>
                <a:spcPts val="0"/>
              </a:spcAft>
              <a:buClr>
                <a:schemeClr val="dk1"/>
              </a:buClr>
              <a:buSzPts val="2000"/>
              <a:buFont typeface="Arial"/>
              <a:buChar char="–"/>
              <a:defRPr sz="27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33"/>
              </a:spcBef>
              <a:spcAft>
                <a:spcPts val="0"/>
              </a:spcAft>
              <a:buClr>
                <a:schemeClr val="dk1"/>
              </a:buClr>
              <a:buSzPts val="2000"/>
              <a:buFont typeface="Arial"/>
              <a:buChar char="»"/>
              <a:defRPr sz="27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33"/>
              </a:spcBef>
              <a:spcAft>
                <a:spcPts val="0"/>
              </a:spcAft>
              <a:buClr>
                <a:schemeClr val="dk1"/>
              </a:buClr>
              <a:buSzPts val="2000"/>
              <a:buFont typeface="Arial"/>
              <a:buChar char="•"/>
              <a:defRPr sz="27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33"/>
              </a:spcBef>
              <a:spcAft>
                <a:spcPts val="0"/>
              </a:spcAft>
              <a:buClr>
                <a:schemeClr val="dk1"/>
              </a:buClr>
              <a:buSzPts val="2000"/>
              <a:buFont typeface="Arial"/>
              <a:buChar char="•"/>
              <a:defRPr sz="27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33"/>
              </a:spcBef>
              <a:spcAft>
                <a:spcPts val="0"/>
              </a:spcAft>
              <a:buClr>
                <a:schemeClr val="dk1"/>
              </a:buClr>
              <a:buSzPts val="2000"/>
              <a:buFont typeface="Arial"/>
              <a:buChar char="•"/>
              <a:defRPr sz="27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33"/>
              </a:spcBef>
              <a:spcAft>
                <a:spcPts val="0"/>
              </a:spcAft>
              <a:buClr>
                <a:schemeClr val="dk1"/>
              </a:buClr>
              <a:buSzPts val="2000"/>
              <a:buFont typeface="Arial"/>
              <a:buChar char="•"/>
              <a:defRPr sz="2700" b="0" i="0" u="none" strike="noStrike" cap="none">
                <a:solidFill>
                  <a:schemeClr val="dk1"/>
                </a:solidFill>
                <a:latin typeface="Calibri"/>
                <a:ea typeface="Calibri"/>
                <a:cs typeface="Calibri"/>
                <a:sym typeface="Calibri"/>
              </a:defRPr>
            </a:lvl9pPr>
          </a:lstStyle>
          <a:p>
            <a:endParaRPr/>
          </a:p>
        </p:txBody>
      </p:sp>
      <p:pic>
        <p:nvPicPr>
          <p:cNvPr id="59" name="Google Shape;59;p8" descr="horizontal-black-noregister.png"/>
          <p:cNvPicPr preferRelativeResize="0"/>
          <p:nvPr/>
        </p:nvPicPr>
        <p:blipFill rotWithShape="1">
          <a:blip r:embed="rId2">
            <a:alphaModFix amt="22000"/>
          </a:blip>
          <a:srcRect/>
          <a:stretch/>
        </p:blipFill>
        <p:spPr>
          <a:xfrm>
            <a:off x="10203069" y="6367109"/>
            <a:ext cx="1828800" cy="38404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1">
  <p:cSld name="AUTOLAYOUT_1">
    <p:bg>
      <p:bgPr>
        <a:solidFill>
          <a:srgbClr val="FFFFFF"/>
        </a:solidFill>
        <a:effectLst/>
      </p:bgPr>
    </p:bg>
    <p:spTree>
      <p:nvGrpSpPr>
        <p:cNvPr id="1" name="Shape 60"/>
        <p:cNvGrpSpPr/>
        <p:nvPr/>
      </p:nvGrpSpPr>
      <p:grpSpPr>
        <a:xfrm>
          <a:off x="0" y="0"/>
          <a:ext cx="0" cy="0"/>
          <a:chOff x="0" y="0"/>
          <a:chExt cx="0" cy="0"/>
        </a:xfrm>
      </p:grpSpPr>
      <p:sp>
        <p:nvSpPr>
          <p:cNvPr id="61" name="Google Shape;61;p9"/>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 name="Google Shape;62;p9"/>
          <p:cNvSpPr txBox="1">
            <a:spLocks noGrp="1"/>
          </p:cNvSpPr>
          <p:nvPr>
            <p:ph type="title"/>
          </p:nvPr>
        </p:nvSpPr>
        <p:spPr>
          <a:xfrm>
            <a:off x="615133" y="711200"/>
            <a:ext cx="3692700" cy="3428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None/>
              <a:defRPr sz="4000">
                <a:solidFill>
                  <a:srgbClr val="212121"/>
                </a:solidFill>
              </a:defRPr>
            </a:lvl1pPr>
            <a:lvl2pPr lvl="1" algn="l">
              <a:lnSpc>
                <a:spcPct val="100000"/>
              </a:lnSpc>
              <a:spcBef>
                <a:spcPts val="0"/>
              </a:spcBef>
              <a:spcAft>
                <a:spcPts val="0"/>
              </a:spcAft>
              <a:buNone/>
              <a:defRPr sz="4000" b="0">
                <a:solidFill>
                  <a:srgbClr val="212121"/>
                </a:solidFill>
                <a:latin typeface="Arial"/>
                <a:ea typeface="Arial"/>
                <a:cs typeface="Arial"/>
                <a:sym typeface="Arial"/>
              </a:defRPr>
            </a:lvl2pPr>
            <a:lvl3pPr lvl="2" algn="l">
              <a:lnSpc>
                <a:spcPct val="100000"/>
              </a:lnSpc>
              <a:spcBef>
                <a:spcPts val="0"/>
              </a:spcBef>
              <a:spcAft>
                <a:spcPts val="0"/>
              </a:spcAft>
              <a:buNone/>
              <a:defRPr sz="4000" b="0">
                <a:solidFill>
                  <a:srgbClr val="212121"/>
                </a:solidFill>
                <a:latin typeface="Arial"/>
                <a:ea typeface="Arial"/>
                <a:cs typeface="Arial"/>
                <a:sym typeface="Arial"/>
              </a:defRPr>
            </a:lvl3pPr>
            <a:lvl4pPr lvl="3" algn="l">
              <a:lnSpc>
                <a:spcPct val="100000"/>
              </a:lnSpc>
              <a:spcBef>
                <a:spcPts val="0"/>
              </a:spcBef>
              <a:spcAft>
                <a:spcPts val="0"/>
              </a:spcAft>
              <a:buNone/>
              <a:defRPr sz="4000" b="0">
                <a:solidFill>
                  <a:srgbClr val="212121"/>
                </a:solidFill>
                <a:latin typeface="Arial"/>
                <a:ea typeface="Arial"/>
                <a:cs typeface="Arial"/>
                <a:sym typeface="Arial"/>
              </a:defRPr>
            </a:lvl4pPr>
            <a:lvl5pPr lvl="4" algn="l">
              <a:lnSpc>
                <a:spcPct val="100000"/>
              </a:lnSpc>
              <a:spcBef>
                <a:spcPts val="0"/>
              </a:spcBef>
              <a:spcAft>
                <a:spcPts val="0"/>
              </a:spcAft>
              <a:buNone/>
              <a:defRPr sz="4000" b="0">
                <a:solidFill>
                  <a:srgbClr val="212121"/>
                </a:solidFill>
                <a:latin typeface="Arial"/>
                <a:ea typeface="Arial"/>
                <a:cs typeface="Arial"/>
                <a:sym typeface="Arial"/>
              </a:defRPr>
            </a:lvl5pPr>
            <a:lvl6pPr lvl="5" algn="l">
              <a:lnSpc>
                <a:spcPct val="100000"/>
              </a:lnSpc>
              <a:spcBef>
                <a:spcPts val="0"/>
              </a:spcBef>
              <a:spcAft>
                <a:spcPts val="0"/>
              </a:spcAft>
              <a:buNone/>
              <a:defRPr sz="4000" b="0">
                <a:solidFill>
                  <a:srgbClr val="212121"/>
                </a:solidFill>
                <a:latin typeface="Arial"/>
                <a:ea typeface="Arial"/>
                <a:cs typeface="Arial"/>
                <a:sym typeface="Arial"/>
              </a:defRPr>
            </a:lvl6pPr>
            <a:lvl7pPr lvl="6" algn="l">
              <a:lnSpc>
                <a:spcPct val="100000"/>
              </a:lnSpc>
              <a:spcBef>
                <a:spcPts val="0"/>
              </a:spcBef>
              <a:spcAft>
                <a:spcPts val="0"/>
              </a:spcAft>
              <a:buNone/>
              <a:defRPr sz="4000" b="0">
                <a:solidFill>
                  <a:srgbClr val="212121"/>
                </a:solidFill>
                <a:latin typeface="Arial"/>
                <a:ea typeface="Arial"/>
                <a:cs typeface="Arial"/>
                <a:sym typeface="Arial"/>
              </a:defRPr>
            </a:lvl7pPr>
            <a:lvl8pPr lvl="7" algn="l">
              <a:lnSpc>
                <a:spcPct val="100000"/>
              </a:lnSpc>
              <a:spcBef>
                <a:spcPts val="0"/>
              </a:spcBef>
              <a:spcAft>
                <a:spcPts val="0"/>
              </a:spcAft>
              <a:buNone/>
              <a:defRPr sz="4000" b="0">
                <a:solidFill>
                  <a:srgbClr val="212121"/>
                </a:solidFill>
                <a:latin typeface="Arial"/>
                <a:ea typeface="Arial"/>
                <a:cs typeface="Arial"/>
                <a:sym typeface="Arial"/>
              </a:defRPr>
            </a:lvl8pPr>
            <a:lvl9pPr lvl="8" algn="l">
              <a:lnSpc>
                <a:spcPct val="100000"/>
              </a:lnSpc>
              <a:spcBef>
                <a:spcPts val="0"/>
              </a:spcBef>
              <a:spcAft>
                <a:spcPts val="0"/>
              </a:spcAft>
              <a:buNone/>
              <a:defRPr sz="4000" b="0">
                <a:solidFill>
                  <a:srgbClr val="212121"/>
                </a:solidFill>
                <a:latin typeface="Arial"/>
                <a:ea typeface="Arial"/>
                <a:cs typeface="Arial"/>
                <a:sym typeface="Arial"/>
              </a:defRPr>
            </a:lvl9pPr>
          </a:lstStyle>
          <a:p>
            <a:endParaRPr/>
          </a:p>
        </p:txBody>
      </p:sp>
      <p:sp>
        <p:nvSpPr>
          <p:cNvPr id="63" name="Google Shape;63;p9"/>
          <p:cNvSpPr txBox="1">
            <a:spLocks noGrp="1"/>
          </p:cNvSpPr>
          <p:nvPr>
            <p:ph type="body" idx="1"/>
          </p:nvPr>
        </p:nvSpPr>
        <p:spPr>
          <a:xfrm>
            <a:off x="614933" y="4242968"/>
            <a:ext cx="3692700" cy="1668900"/>
          </a:xfrm>
          <a:prstGeom prst="rect">
            <a:avLst/>
          </a:prstGeom>
          <a:noFill/>
          <a:ln>
            <a:noFill/>
          </a:ln>
        </p:spPr>
        <p:txBody>
          <a:bodyPr spcFirstLastPara="1" wrap="square" lIns="91425" tIns="91425" rIns="91425" bIns="91425" anchor="t" anchorCtr="0">
            <a:noAutofit/>
          </a:bodyPr>
          <a:lstStyle>
            <a:lvl1pPr marL="457200" lvl="0" indent="-349250" algn="l">
              <a:lnSpc>
                <a:spcPct val="115000"/>
              </a:lnSpc>
              <a:spcBef>
                <a:spcPts val="1000"/>
              </a:spcBef>
              <a:spcAft>
                <a:spcPts val="0"/>
              </a:spcAft>
              <a:buClr>
                <a:srgbClr val="616161"/>
              </a:buClr>
              <a:buSzPts val="1900"/>
              <a:buChar char="•"/>
              <a:defRPr sz="1900">
                <a:solidFill>
                  <a:srgbClr val="616161"/>
                </a:solidFill>
              </a:defRPr>
            </a:lvl1pPr>
            <a:lvl2pPr marL="914400" lvl="1" indent="-330200" algn="l">
              <a:lnSpc>
                <a:spcPct val="115000"/>
              </a:lnSpc>
              <a:spcBef>
                <a:spcPts val="2100"/>
              </a:spcBef>
              <a:spcAft>
                <a:spcPts val="0"/>
              </a:spcAft>
              <a:buClr>
                <a:srgbClr val="616161"/>
              </a:buClr>
              <a:buSzPts val="1600"/>
              <a:buChar char="•"/>
              <a:defRPr sz="1600">
                <a:solidFill>
                  <a:srgbClr val="616161"/>
                </a:solidFill>
              </a:defRPr>
            </a:lvl2pPr>
            <a:lvl3pPr marL="1371600" lvl="2" indent="-330200" algn="l">
              <a:lnSpc>
                <a:spcPct val="115000"/>
              </a:lnSpc>
              <a:spcBef>
                <a:spcPts val="2100"/>
              </a:spcBef>
              <a:spcAft>
                <a:spcPts val="0"/>
              </a:spcAft>
              <a:buClr>
                <a:srgbClr val="616161"/>
              </a:buClr>
              <a:buSzPts val="1600"/>
              <a:buChar char="•"/>
              <a:defRPr sz="1600">
                <a:solidFill>
                  <a:srgbClr val="616161"/>
                </a:solidFill>
              </a:defRPr>
            </a:lvl3pPr>
            <a:lvl4pPr marL="1828800" lvl="3" indent="-330200" algn="l">
              <a:lnSpc>
                <a:spcPct val="115000"/>
              </a:lnSpc>
              <a:spcBef>
                <a:spcPts val="2100"/>
              </a:spcBef>
              <a:spcAft>
                <a:spcPts val="0"/>
              </a:spcAft>
              <a:buClr>
                <a:srgbClr val="616161"/>
              </a:buClr>
              <a:buSzPts val="1600"/>
              <a:buChar char="•"/>
              <a:defRPr sz="1600">
                <a:solidFill>
                  <a:srgbClr val="616161"/>
                </a:solidFill>
              </a:defRPr>
            </a:lvl4pPr>
            <a:lvl5pPr marL="2286000" lvl="4" indent="-330200" algn="l">
              <a:lnSpc>
                <a:spcPct val="115000"/>
              </a:lnSpc>
              <a:spcBef>
                <a:spcPts val="2100"/>
              </a:spcBef>
              <a:spcAft>
                <a:spcPts val="0"/>
              </a:spcAft>
              <a:buClr>
                <a:srgbClr val="616161"/>
              </a:buClr>
              <a:buSzPts val="1600"/>
              <a:buChar char="•"/>
              <a:defRPr sz="1600">
                <a:solidFill>
                  <a:srgbClr val="616161"/>
                </a:solidFill>
              </a:defRPr>
            </a:lvl5pPr>
            <a:lvl6pPr marL="2743200" lvl="5" indent="-330200" algn="l">
              <a:lnSpc>
                <a:spcPct val="115000"/>
              </a:lnSpc>
              <a:spcBef>
                <a:spcPts val="2100"/>
              </a:spcBef>
              <a:spcAft>
                <a:spcPts val="0"/>
              </a:spcAft>
              <a:buClr>
                <a:srgbClr val="616161"/>
              </a:buClr>
              <a:buSzPts val="1600"/>
              <a:buChar char="•"/>
              <a:defRPr sz="1600">
                <a:solidFill>
                  <a:srgbClr val="616161"/>
                </a:solidFill>
              </a:defRPr>
            </a:lvl6pPr>
            <a:lvl7pPr marL="3200400" lvl="6" indent="-330200" algn="l">
              <a:lnSpc>
                <a:spcPct val="115000"/>
              </a:lnSpc>
              <a:spcBef>
                <a:spcPts val="2100"/>
              </a:spcBef>
              <a:spcAft>
                <a:spcPts val="0"/>
              </a:spcAft>
              <a:buClr>
                <a:srgbClr val="616161"/>
              </a:buClr>
              <a:buSzPts val="1600"/>
              <a:buChar char="•"/>
              <a:defRPr sz="1600">
                <a:solidFill>
                  <a:srgbClr val="616161"/>
                </a:solidFill>
              </a:defRPr>
            </a:lvl7pPr>
            <a:lvl8pPr marL="3657600" lvl="7" indent="-330200" algn="l">
              <a:lnSpc>
                <a:spcPct val="115000"/>
              </a:lnSpc>
              <a:spcBef>
                <a:spcPts val="2100"/>
              </a:spcBef>
              <a:spcAft>
                <a:spcPts val="0"/>
              </a:spcAft>
              <a:buClr>
                <a:srgbClr val="616161"/>
              </a:buClr>
              <a:buSzPts val="1600"/>
              <a:buChar char="•"/>
              <a:defRPr sz="1600">
                <a:solidFill>
                  <a:srgbClr val="616161"/>
                </a:solidFill>
              </a:defRPr>
            </a:lvl8pPr>
            <a:lvl9pPr marL="4114800" lvl="8" indent="-330200" algn="l">
              <a:lnSpc>
                <a:spcPct val="115000"/>
              </a:lnSpc>
              <a:spcBef>
                <a:spcPts val="2100"/>
              </a:spcBef>
              <a:spcAft>
                <a:spcPts val="2100"/>
              </a:spcAft>
              <a:buClr>
                <a:srgbClr val="616161"/>
              </a:buClr>
              <a:buSzPts val="1600"/>
              <a:buChar char="•"/>
              <a:defRPr sz="1600">
                <a:solidFill>
                  <a:srgbClr val="616161"/>
                </a:solidFill>
              </a:defRPr>
            </a:lvl9pPr>
          </a:lstStyle>
          <a:p>
            <a:endParaRPr/>
          </a:p>
        </p:txBody>
      </p:sp>
      <p:sp>
        <p:nvSpPr>
          <p:cNvPr id="64" name="Google Shape;64;p9"/>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lvl="0" algn="r">
              <a:lnSpc>
                <a:spcPct val="100000"/>
              </a:lnSpc>
              <a:spcAft>
                <a:spcPts val="0"/>
              </a:spcAft>
              <a:buNone/>
              <a:defRPr sz="1300">
                <a:solidFill>
                  <a:srgbClr val="616161"/>
                </a:solidFill>
              </a:defRPr>
            </a:lvl1pPr>
            <a:lvl2pPr lvl="1" algn="r">
              <a:lnSpc>
                <a:spcPct val="100000"/>
              </a:lnSpc>
              <a:spcAft>
                <a:spcPts val="0"/>
              </a:spcAft>
              <a:buNone/>
              <a:defRPr sz="1300">
                <a:solidFill>
                  <a:srgbClr val="616161"/>
                </a:solidFill>
              </a:defRPr>
            </a:lvl2pPr>
            <a:lvl3pPr lvl="2" algn="r">
              <a:lnSpc>
                <a:spcPct val="100000"/>
              </a:lnSpc>
              <a:spcAft>
                <a:spcPts val="0"/>
              </a:spcAft>
              <a:buNone/>
              <a:defRPr sz="1300">
                <a:solidFill>
                  <a:srgbClr val="616161"/>
                </a:solidFill>
              </a:defRPr>
            </a:lvl3pPr>
            <a:lvl4pPr lvl="3" algn="r">
              <a:lnSpc>
                <a:spcPct val="100000"/>
              </a:lnSpc>
              <a:spcAft>
                <a:spcPts val="0"/>
              </a:spcAft>
              <a:buNone/>
              <a:defRPr sz="1300">
                <a:solidFill>
                  <a:srgbClr val="616161"/>
                </a:solidFill>
              </a:defRPr>
            </a:lvl4pPr>
            <a:lvl5pPr lvl="4" algn="r">
              <a:lnSpc>
                <a:spcPct val="100000"/>
              </a:lnSpc>
              <a:spcAft>
                <a:spcPts val="0"/>
              </a:spcAft>
              <a:buNone/>
              <a:defRPr sz="1300">
                <a:solidFill>
                  <a:srgbClr val="616161"/>
                </a:solidFill>
              </a:defRPr>
            </a:lvl5pPr>
            <a:lvl6pPr lvl="5" algn="r">
              <a:lnSpc>
                <a:spcPct val="100000"/>
              </a:lnSpc>
              <a:spcAft>
                <a:spcPts val="0"/>
              </a:spcAft>
              <a:buNone/>
              <a:defRPr sz="1300">
                <a:solidFill>
                  <a:srgbClr val="616161"/>
                </a:solidFill>
              </a:defRPr>
            </a:lvl6pPr>
            <a:lvl7pPr lvl="6" algn="r">
              <a:lnSpc>
                <a:spcPct val="100000"/>
              </a:lnSpc>
              <a:spcAft>
                <a:spcPts val="0"/>
              </a:spcAft>
              <a:buNone/>
              <a:defRPr sz="1300">
                <a:solidFill>
                  <a:srgbClr val="616161"/>
                </a:solidFill>
              </a:defRPr>
            </a:lvl7pPr>
            <a:lvl8pPr lvl="7" algn="r">
              <a:lnSpc>
                <a:spcPct val="100000"/>
              </a:lnSpc>
              <a:spcAft>
                <a:spcPts val="0"/>
              </a:spcAft>
              <a:buNone/>
              <a:defRPr sz="1300">
                <a:solidFill>
                  <a:srgbClr val="616161"/>
                </a:solidFill>
              </a:defRPr>
            </a:lvl8pPr>
            <a:lvl9pPr lvl="8" algn="r">
              <a:lnSpc>
                <a:spcPct val="100000"/>
              </a:lnSpc>
              <a:spcAft>
                <a:spcPts val="0"/>
              </a:spcAft>
              <a:buNone/>
              <a:defRPr sz="1300">
                <a:solidFill>
                  <a:srgbClr val="61616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2">
  <p:cSld name="AUTOLAYOUT_2">
    <p:bg>
      <p:bgPr>
        <a:solidFill>
          <a:srgbClr val="FFFFFF"/>
        </a:solidFill>
        <a:effectLst/>
      </p:bgPr>
    </p:bg>
    <p:spTree>
      <p:nvGrpSpPr>
        <p:cNvPr id="1" name="Shape 65"/>
        <p:cNvGrpSpPr/>
        <p:nvPr/>
      </p:nvGrpSpPr>
      <p:grpSpPr>
        <a:xfrm>
          <a:off x="0" y="0"/>
          <a:ext cx="0" cy="0"/>
          <a:chOff x="0" y="0"/>
          <a:chExt cx="0" cy="0"/>
        </a:xfrm>
      </p:grpSpPr>
      <p:sp>
        <p:nvSpPr>
          <p:cNvPr id="66" name="Google Shape;66;p10"/>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 name="Google Shape;67;p10"/>
          <p:cNvSpPr txBox="1">
            <a:spLocks noGrp="1"/>
          </p:cNvSpPr>
          <p:nvPr>
            <p:ph type="ctrTitle"/>
          </p:nvPr>
        </p:nvSpPr>
        <p:spPr>
          <a:xfrm>
            <a:off x="520600" y="481833"/>
            <a:ext cx="11150700" cy="133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4000"/>
              <a:buNone/>
              <a:defRPr sz="4000">
                <a:solidFill>
                  <a:schemeClr val="accent1"/>
                </a:solidFill>
              </a:defRPr>
            </a:lvl1pPr>
            <a:lvl2pPr lvl="1" algn="l">
              <a:lnSpc>
                <a:spcPct val="100000"/>
              </a:lnSpc>
              <a:spcBef>
                <a:spcPts val="0"/>
              </a:spcBef>
              <a:spcAft>
                <a:spcPts val="0"/>
              </a:spcAft>
              <a:buClr>
                <a:schemeClr val="dk1"/>
              </a:buClr>
              <a:buSzPts val="4000"/>
              <a:buNone/>
              <a:defRPr sz="4000">
                <a:solidFill>
                  <a:schemeClr val="accent1"/>
                </a:solidFill>
              </a:defRPr>
            </a:lvl2pPr>
            <a:lvl3pPr lvl="2" algn="l">
              <a:lnSpc>
                <a:spcPct val="100000"/>
              </a:lnSpc>
              <a:spcBef>
                <a:spcPts val="0"/>
              </a:spcBef>
              <a:spcAft>
                <a:spcPts val="0"/>
              </a:spcAft>
              <a:buClr>
                <a:schemeClr val="dk1"/>
              </a:buClr>
              <a:buSzPts val="4000"/>
              <a:buNone/>
              <a:defRPr sz="4000">
                <a:solidFill>
                  <a:schemeClr val="accent1"/>
                </a:solidFill>
              </a:defRPr>
            </a:lvl3pPr>
            <a:lvl4pPr lvl="3" algn="l">
              <a:lnSpc>
                <a:spcPct val="100000"/>
              </a:lnSpc>
              <a:spcBef>
                <a:spcPts val="0"/>
              </a:spcBef>
              <a:spcAft>
                <a:spcPts val="0"/>
              </a:spcAft>
              <a:buClr>
                <a:schemeClr val="dk1"/>
              </a:buClr>
              <a:buSzPts val="4000"/>
              <a:buNone/>
              <a:defRPr sz="4000">
                <a:solidFill>
                  <a:schemeClr val="accent1"/>
                </a:solidFill>
              </a:defRPr>
            </a:lvl4pPr>
            <a:lvl5pPr lvl="4" algn="l">
              <a:lnSpc>
                <a:spcPct val="100000"/>
              </a:lnSpc>
              <a:spcBef>
                <a:spcPts val="0"/>
              </a:spcBef>
              <a:spcAft>
                <a:spcPts val="0"/>
              </a:spcAft>
              <a:buClr>
                <a:schemeClr val="dk1"/>
              </a:buClr>
              <a:buSzPts val="4000"/>
              <a:buNone/>
              <a:defRPr sz="4000">
                <a:solidFill>
                  <a:schemeClr val="accent1"/>
                </a:solidFill>
              </a:defRPr>
            </a:lvl5pPr>
            <a:lvl6pPr lvl="5" algn="l">
              <a:lnSpc>
                <a:spcPct val="100000"/>
              </a:lnSpc>
              <a:spcBef>
                <a:spcPts val="0"/>
              </a:spcBef>
              <a:spcAft>
                <a:spcPts val="0"/>
              </a:spcAft>
              <a:buClr>
                <a:schemeClr val="dk1"/>
              </a:buClr>
              <a:buSzPts val="4000"/>
              <a:buNone/>
              <a:defRPr sz="4000">
                <a:solidFill>
                  <a:schemeClr val="accent1"/>
                </a:solidFill>
              </a:defRPr>
            </a:lvl6pPr>
            <a:lvl7pPr lvl="6" algn="l">
              <a:lnSpc>
                <a:spcPct val="100000"/>
              </a:lnSpc>
              <a:spcBef>
                <a:spcPts val="0"/>
              </a:spcBef>
              <a:spcAft>
                <a:spcPts val="0"/>
              </a:spcAft>
              <a:buClr>
                <a:schemeClr val="dk1"/>
              </a:buClr>
              <a:buSzPts val="4000"/>
              <a:buNone/>
              <a:defRPr sz="4000">
                <a:solidFill>
                  <a:schemeClr val="accent1"/>
                </a:solidFill>
              </a:defRPr>
            </a:lvl7pPr>
            <a:lvl8pPr lvl="7" algn="l">
              <a:lnSpc>
                <a:spcPct val="100000"/>
              </a:lnSpc>
              <a:spcBef>
                <a:spcPts val="0"/>
              </a:spcBef>
              <a:spcAft>
                <a:spcPts val="0"/>
              </a:spcAft>
              <a:buClr>
                <a:schemeClr val="dk1"/>
              </a:buClr>
              <a:buSzPts val="4000"/>
              <a:buNone/>
              <a:defRPr sz="4000">
                <a:solidFill>
                  <a:schemeClr val="accent1"/>
                </a:solidFill>
              </a:defRPr>
            </a:lvl8pPr>
            <a:lvl9pPr lvl="8" algn="l">
              <a:lnSpc>
                <a:spcPct val="100000"/>
              </a:lnSpc>
              <a:spcBef>
                <a:spcPts val="0"/>
              </a:spcBef>
              <a:spcAft>
                <a:spcPts val="0"/>
              </a:spcAft>
              <a:buClr>
                <a:schemeClr val="dk1"/>
              </a:buClr>
              <a:buSzPts val="4000"/>
              <a:buNone/>
              <a:defRPr sz="4000">
                <a:solidFill>
                  <a:schemeClr val="accent1"/>
                </a:solidFill>
              </a:defRPr>
            </a:lvl9pPr>
          </a:lstStyle>
          <a:p>
            <a:endParaRPr/>
          </a:p>
        </p:txBody>
      </p:sp>
      <p:sp>
        <p:nvSpPr>
          <p:cNvPr id="68" name="Google Shape;68;p10"/>
          <p:cNvSpPr txBox="1">
            <a:spLocks noGrp="1"/>
          </p:cNvSpPr>
          <p:nvPr>
            <p:ph type="sldNum" idx="12"/>
          </p:nvPr>
        </p:nvSpPr>
        <p:spPr>
          <a:xfrm>
            <a:off x="11296610" y="6217622"/>
            <a:ext cx="731700" cy="5247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300">
                <a:solidFill>
                  <a:schemeClr val="dk2"/>
                </a:solidFill>
              </a:defRPr>
            </a:lvl1pPr>
            <a:lvl2pPr lvl="1" algn="r">
              <a:lnSpc>
                <a:spcPct val="100000"/>
              </a:lnSpc>
              <a:spcAft>
                <a:spcPts val="0"/>
              </a:spcAft>
              <a:buNone/>
              <a:defRPr sz="1300">
                <a:solidFill>
                  <a:schemeClr val="dk2"/>
                </a:solidFill>
              </a:defRPr>
            </a:lvl2pPr>
            <a:lvl3pPr lvl="2" algn="r">
              <a:lnSpc>
                <a:spcPct val="100000"/>
              </a:lnSpc>
              <a:spcAft>
                <a:spcPts val="0"/>
              </a:spcAft>
              <a:buNone/>
              <a:defRPr sz="1300">
                <a:solidFill>
                  <a:schemeClr val="dk2"/>
                </a:solidFill>
              </a:defRPr>
            </a:lvl3pPr>
            <a:lvl4pPr lvl="3" algn="r">
              <a:lnSpc>
                <a:spcPct val="100000"/>
              </a:lnSpc>
              <a:spcAft>
                <a:spcPts val="0"/>
              </a:spcAft>
              <a:buNone/>
              <a:defRPr sz="1300">
                <a:solidFill>
                  <a:schemeClr val="dk2"/>
                </a:solidFill>
              </a:defRPr>
            </a:lvl4pPr>
            <a:lvl5pPr lvl="4" algn="r">
              <a:lnSpc>
                <a:spcPct val="100000"/>
              </a:lnSpc>
              <a:spcAft>
                <a:spcPts val="0"/>
              </a:spcAft>
              <a:buNone/>
              <a:defRPr sz="1300">
                <a:solidFill>
                  <a:schemeClr val="dk2"/>
                </a:solidFill>
              </a:defRPr>
            </a:lvl5pPr>
            <a:lvl6pPr lvl="5" algn="r">
              <a:lnSpc>
                <a:spcPct val="100000"/>
              </a:lnSpc>
              <a:spcAft>
                <a:spcPts val="0"/>
              </a:spcAft>
              <a:buNone/>
              <a:defRPr sz="1300">
                <a:solidFill>
                  <a:schemeClr val="dk2"/>
                </a:solidFill>
              </a:defRPr>
            </a:lvl6pPr>
            <a:lvl7pPr lvl="6" algn="r">
              <a:lnSpc>
                <a:spcPct val="100000"/>
              </a:lnSpc>
              <a:spcAft>
                <a:spcPts val="0"/>
              </a:spcAft>
              <a:buNone/>
              <a:defRPr sz="1300">
                <a:solidFill>
                  <a:schemeClr val="dk2"/>
                </a:solidFill>
              </a:defRPr>
            </a:lvl7pPr>
            <a:lvl8pPr lvl="7" algn="r">
              <a:lnSpc>
                <a:spcPct val="100000"/>
              </a:lnSpc>
              <a:spcAft>
                <a:spcPts val="0"/>
              </a:spcAft>
              <a:buNone/>
              <a:defRPr sz="1300">
                <a:solidFill>
                  <a:schemeClr val="dk2"/>
                </a:solidFill>
              </a:defRPr>
            </a:lvl8pPr>
            <a:lvl9pPr lvl="8" algn="r">
              <a:lnSpc>
                <a:spcPct val="100000"/>
              </a:lnSpc>
              <a:spcAft>
                <a:spcPts val="0"/>
              </a:spcAft>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0070CD"/>
              </a:buClr>
              <a:buSzPts val="3600"/>
              <a:buFont typeface="Source Sans Pro"/>
              <a:buNone/>
              <a:defRPr sz="3600" b="1" i="0" u="none" strike="noStrike" cap="none">
                <a:solidFill>
                  <a:srgbClr val="0070CD"/>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70CD"/>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8.jpg"/><Relationship Id="rId4" Type="http://schemas.openxmlformats.org/officeDocument/2006/relationships/hyperlink" Target="http://www.youtube.com/watch?v=95HeXr92zp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gif"/></Relationships>
</file>

<file path=ppt/slides/_rels/slide14.xml.rels><?xml version="1.0" encoding="UTF-8" standalone="yes"?>
<Relationships xmlns="http://schemas.openxmlformats.org/package/2006/relationships"><Relationship Id="rId3" Type="http://schemas.openxmlformats.org/officeDocument/2006/relationships/hyperlink" Target="https://zspace.com/edu/info/human-anatomy-atlas-for-zspace"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hyperlink" Target="https://zspace.com/edu/info/human-anatomy-atlas-for-zspace"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xm6EWKj-mkA"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zspace.com/edu/content/models/"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s://cdn.zspace.com/downloads/documentation/edu-resources/StudioReferenceSheet_120817.pdf" TargetMode="External"/><Relationship Id="rId5" Type="http://schemas.openxmlformats.org/officeDocument/2006/relationships/hyperlink" Target="https://zspace.com/edu/info/zspace-studio" TargetMode="External"/><Relationship Id="rId4" Type="http://schemas.openxmlformats.org/officeDocument/2006/relationships/hyperlink" Target="https://zspace.com/edu/searc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hyperlink" Target="https://zspace.com/edu/info/getting-started" TargetMode="External"/><Relationship Id="rId7" Type="http://schemas.openxmlformats.org/officeDocument/2006/relationships/image" Target="../media/image38.png"/><Relationship Id="rId12" Type="http://schemas.openxmlformats.org/officeDocument/2006/relationships/hyperlink" Target="https://zspace.com/edu/learn" TargetMode="External"/><Relationship Id="rId17" Type="http://schemas.openxmlformats.org/officeDocument/2006/relationships/image" Target="../media/image44.png"/><Relationship Id="rId2" Type="http://schemas.openxmlformats.org/officeDocument/2006/relationships/notesSlide" Target="../notesSlides/notesSlide20.xml"/><Relationship Id="rId16"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hyperlink" Target="https://zspace.com/edu/search" TargetMode="External"/><Relationship Id="rId11" Type="http://schemas.openxmlformats.org/officeDocument/2006/relationships/hyperlink" Target="https://support.zspace.com/hc/en-us" TargetMode="External"/><Relationship Id="rId5" Type="http://schemas.openxmlformats.org/officeDocument/2006/relationships/hyperlink" Target="https://zspace.com/edu/" TargetMode="External"/><Relationship Id="rId15" Type="http://schemas.openxmlformats.org/officeDocument/2006/relationships/image" Target="../media/image42.png"/><Relationship Id="rId10" Type="http://schemas.openxmlformats.org/officeDocument/2006/relationships/hyperlink" Target="https://zspace.com/edu/technical-resources" TargetMode="External"/><Relationship Id="rId4" Type="http://schemas.openxmlformats.org/officeDocument/2006/relationships/hyperlink" Target="https://zspace.com/edu/community" TargetMode="External"/><Relationship Id="rId9" Type="http://schemas.openxmlformats.org/officeDocument/2006/relationships/hyperlink" Target="https://go.zspace.com/search" TargetMode="External"/><Relationship Id="rId1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hyperlink" Target="https://support.zspace.com/hc/en-us/articles/360045463232-zSpace-Cleaning-Guidance"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hyperlink" Target="http://www.zspace.com/edu" TargetMode="External"/><Relationship Id="rId5" Type="http://schemas.openxmlformats.org/officeDocument/2006/relationships/hyperlink" Target="mailto:profdev@zspace.com" TargetMode="External"/><Relationship Id="rId4" Type="http://schemas.openxmlformats.org/officeDocument/2006/relationships/hyperlink" Target="mailto:support@zspace.co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mKVcbMjuays"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hyperlink" Target="http://tinkercad.com" TargetMode="External"/><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MbTjEqGhrN8"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50.jpg"/><Relationship Id="rId4" Type="http://schemas.openxmlformats.org/officeDocument/2006/relationships/hyperlink" Target="http://www.youtube.com/watch?v=iIiok87ZxKs"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hyperlink" Target="https://go.zspace.com/search" TargetMode="External"/><Relationship Id="rId5" Type="http://schemas.openxmlformats.org/officeDocument/2006/relationships/image" Target="../media/image51.jpg"/><Relationship Id="rId4" Type="http://schemas.openxmlformats.org/officeDocument/2006/relationships/hyperlink" Target="http://www.youtube.com/watch?v=bs1zbdQ2Du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53.jpg"/><Relationship Id="rId4" Type="http://schemas.openxmlformats.org/officeDocument/2006/relationships/hyperlink" Target="http://www.youtube.com/watch?v=uR8azYlWHAw"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cdn.zspace.com/downloads/documentation/edu-resources/VIVED_Science_for_zSpace_User_Guide_v5.3.16.pdf"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hyperlink" Target="https://cdn.zspace.com/downloads/documentation/edu-resources/VIVED_Science_Content_List.pdf" TargetMode="External"/><Relationship Id="rId4" Type="http://schemas.openxmlformats.org/officeDocument/2006/relationships/hyperlink" Target="https://zspace.com/edu/info/human-anatomy-atlas-for-zspac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EGk0dl_ells"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cdn.zspace.com/downloads/documentation/edu-resources/VIVED_Science_for_zSpace_User_Guide_v5.3.16.pdf" TargetMode="External"/><Relationship Id="rId7" Type="http://schemas.openxmlformats.org/officeDocument/2006/relationships/hyperlink" Target="https://cdn.zspace.com/downloads/documentation/edu-resources/VIVED_Chemistry_Teachers-Guide.pdf"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hyperlink" Target="https://cdn.zspace.com/downloads/documentation/edu-resources/VIVED_Science_Content_List.pdf" TargetMode="External"/><Relationship Id="rId5" Type="http://schemas.openxmlformats.org/officeDocument/2006/relationships/hyperlink" Target="https://zspace.com/edu/info/vived-science" TargetMode="External"/><Relationship Id="rId4" Type="http://schemas.openxmlformats.org/officeDocument/2006/relationships/hyperlink" Target="https://zspace.com/edu/info/vived-chemistry"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NO51lfIi3BA"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55.jpg"/></Relationships>
</file>

<file path=ppt/slides/_rels/slide34.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6.png"/><Relationship Id="rId7" Type="http://schemas.openxmlformats.org/officeDocument/2006/relationships/hyperlink" Target="http://www.youtube.com/watch?v=jWPgiKSfFwQ"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hyperlink" Target="https://zspace.com/edu/info/virtual-ecg" TargetMode="Externa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hyperlink" Target="https://drive.google.com/open?id=1zO0yNX9gIBpmOmLbJjzVkZdz82Ih9gU7" TargetMode="External"/><Relationship Id="rId3" Type="http://schemas.openxmlformats.org/officeDocument/2006/relationships/hyperlink" Target="https://cdn.zspace.com/downloads/documentation/edu-resources/zSpace_Studio_Reference_Sheet.pdf" TargetMode="External"/><Relationship Id="rId7" Type="http://schemas.openxmlformats.org/officeDocument/2006/relationships/hyperlink" Target="https://cdn.zspace.com/downloads/documentation/edu-resources/experience_reference_sheet_102318.pdf"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hyperlink" Target="https://cdn.zspace.com/downloads/documentation/edu-resources/LeopolyBuildingTutorial_1103.pdf" TargetMode="External"/><Relationship Id="rId5" Type="http://schemas.openxmlformats.org/officeDocument/2006/relationships/hyperlink" Target="https://cdn.zspace.com/downloads/documentation/edu-resources/Newtons_Park_Reference_Sheet.pdf" TargetMode="External"/><Relationship Id="rId10" Type="http://schemas.openxmlformats.org/officeDocument/2006/relationships/hyperlink" Target="https://drive.google.com/open?id=1Bq94hf9jkdKgzlNd-sNpnFVhP4t16U2g" TargetMode="External"/><Relationship Id="rId4" Type="http://schemas.openxmlformats.org/officeDocument/2006/relationships/hyperlink" Target="https://cdn.zspace.com/downloads/documentation/edu-resources/Franklins_Lab_Reference_Sheet.pdf" TargetMode="External"/><Relationship Id="rId9" Type="http://schemas.openxmlformats.org/officeDocument/2006/relationships/hyperlink" Target="https://support.zspace.com/hc/en-us/articles/206522563-Cleaning-your-zSpace-hardwar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zspace.com/pd/"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zspace.com/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hyperlink" Target="https://zspace.com/edu/info/vived-anatomy"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hyperlink" Target="https://zspace.com/edu/info/vived-science" TargetMode="Externa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hyperlink" Target="https://zspace.com/edu/info/virtual-ec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hyperlink" Target="https://drive.google.com/open?id=1L_qBF8uzzEG_IkxIGPv9OyjRoanr0iPp" TargetMode="External"/><Relationship Id="rId9" Type="http://schemas.openxmlformats.org/officeDocument/2006/relationships/image" Target="../media/image19.pn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hyperlink" Target="http://cdn.zspace.com/downloads/documentation/edu-resources/GettingStartedPoster_120817.pdf"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6.jpg"/><Relationship Id="rId4" Type="http://schemas.openxmlformats.org/officeDocument/2006/relationships/hyperlink" Target="http://www.youtube.com/watch?v=xgCU0_BkmQE"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3"/>
        <p:cNvGrpSpPr/>
        <p:nvPr/>
      </p:nvGrpSpPr>
      <p:grpSpPr>
        <a:xfrm>
          <a:off x="0" y="0"/>
          <a:ext cx="0" cy="0"/>
          <a:chOff x="0" y="0"/>
          <a:chExt cx="0" cy="0"/>
        </a:xfrm>
      </p:grpSpPr>
      <p:pic>
        <p:nvPicPr>
          <p:cNvPr id="114" name="Google Shape;114;p18"/>
          <p:cNvPicPr preferRelativeResize="0"/>
          <p:nvPr/>
        </p:nvPicPr>
        <p:blipFill rotWithShape="1">
          <a:blip r:embed="rId3">
            <a:alphaModFix/>
          </a:blip>
          <a:srcRect/>
          <a:stretch/>
        </p:blipFill>
        <p:spPr>
          <a:xfrm>
            <a:off x="-13534" y="0"/>
            <a:ext cx="12222931" cy="6875399"/>
          </a:xfrm>
          <a:prstGeom prst="rect">
            <a:avLst/>
          </a:prstGeom>
          <a:noFill/>
          <a:ln>
            <a:noFill/>
          </a:ln>
        </p:spPr>
      </p:pic>
      <p:sp>
        <p:nvSpPr>
          <p:cNvPr id="115" name="Google Shape;115;p18"/>
          <p:cNvSpPr/>
          <p:nvPr/>
        </p:nvSpPr>
        <p:spPr>
          <a:xfrm>
            <a:off x="-13534" y="0"/>
            <a:ext cx="12222900" cy="6875400"/>
          </a:xfrm>
          <a:prstGeom prst="rect">
            <a:avLst/>
          </a:prstGeom>
          <a:gradFill>
            <a:gsLst>
              <a:gs pos="0">
                <a:srgbClr val="00A1DF"/>
              </a:gs>
              <a:gs pos="12000">
                <a:srgbClr val="00A1DF"/>
              </a:gs>
              <a:gs pos="44000">
                <a:srgbClr val="00A1DF">
                  <a:alpha val="13333"/>
                </a:srgbClr>
              </a:gs>
              <a:gs pos="100000">
                <a:srgbClr val="00A1DF">
                  <a:alpha val="13333"/>
                </a:srgbClr>
              </a:gs>
            </a:gsLst>
            <a:lin ang="1650015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4800"/>
          </a:p>
          <a:p>
            <a:pPr marL="0" marR="0" lvl="0" indent="0" algn="ctr" rtl="0">
              <a:lnSpc>
                <a:spcPct val="100000"/>
              </a:lnSpc>
              <a:spcBef>
                <a:spcPts val="0"/>
              </a:spcBef>
              <a:spcAft>
                <a:spcPts val="0"/>
              </a:spcAft>
              <a:buClr>
                <a:srgbClr val="000000"/>
              </a:buClr>
              <a:buSzPts val="1800"/>
              <a:buFont typeface="Arial"/>
              <a:buNone/>
            </a:pPr>
            <a:endParaRPr sz="4800"/>
          </a:p>
          <a:p>
            <a:pPr marL="0" marR="0" lvl="0" indent="0" algn="ctr" rtl="0">
              <a:lnSpc>
                <a:spcPct val="100000"/>
              </a:lnSpc>
              <a:spcBef>
                <a:spcPts val="0"/>
              </a:spcBef>
              <a:spcAft>
                <a:spcPts val="0"/>
              </a:spcAft>
              <a:buClr>
                <a:srgbClr val="000000"/>
              </a:buClr>
              <a:buSzPts val="1800"/>
              <a:buFont typeface="Arial"/>
              <a:buNone/>
            </a:pPr>
            <a:endParaRPr sz="4800"/>
          </a:p>
        </p:txBody>
      </p:sp>
      <p:sp>
        <p:nvSpPr>
          <p:cNvPr id="116" name="Google Shape;116;p18"/>
          <p:cNvSpPr txBox="1">
            <a:spLocks noGrp="1"/>
          </p:cNvSpPr>
          <p:nvPr>
            <p:ph type="ctrTitle"/>
          </p:nvPr>
        </p:nvSpPr>
        <p:spPr>
          <a:xfrm>
            <a:off x="208547" y="5186597"/>
            <a:ext cx="10089600" cy="1162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4800"/>
              <a:buFont typeface="Source Sans Pro"/>
              <a:buNone/>
            </a:pPr>
            <a:endParaRPr sz="4800">
              <a:solidFill>
                <a:schemeClr val="lt1"/>
              </a:solidFill>
            </a:endParaRPr>
          </a:p>
          <a:p>
            <a:pPr marL="0" marR="0" lvl="0" indent="0" algn="l" rtl="0">
              <a:lnSpc>
                <a:spcPct val="90000"/>
              </a:lnSpc>
              <a:spcBef>
                <a:spcPts val="0"/>
              </a:spcBef>
              <a:spcAft>
                <a:spcPts val="0"/>
              </a:spcAft>
              <a:buClr>
                <a:schemeClr val="lt1"/>
              </a:buClr>
              <a:buSzPts val="4800"/>
              <a:buFont typeface="Source Sans Pro"/>
              <a:buNone/>
            </a:pPr>
            <a:endParaRPr sz="4800">
              <a:solidFill>
                <a:schemeClr val="lt1"/>
              </a:solidFill>
            </a:endParaRPr>
          </a:p>
          <a:p>
            <a:pPr marL="0" marR="0" lvl="0" indent="0" algn="l" rtl="0">
              <a:lnSpc>
                <a:spcPct val="90000"/>
              </a:lnSpc>
              <a:spcBef>
                <a:spcPts val="0"/>
              </a:spcBef>
              <a:spcAft>
                <a:spcPts val="0"/>
              </a:spcAft>
              <a:buClr>
                <a:schemeClr val="lt1"/>
              </a:buClr>
              <a:buSzPts val="4800"/>
              <a:buFont typeface="Source Sans Pro"/>
              <a:buNone/>
            </a:pPr>
            <a:r>
              <a:rPr lang="en-US" sz="4800" b="1" i="0" u="none" strike="noStrike" cap="none">
                <a:solidFill>
                  <a:schemeClr val="lt1"/>
                </a:solidFill>
                <a:latin typeface="Source Sans Pro"/>
                <a:ea typeface="Source Sans Pro"/>
                <a:cs typeface="Source Sans Pro"/>
                <a:sym typeface="Source Sans Pro"/>
              </a:rPr>
              <a:t>zSpace Professional Development</a:t>
            </a:r>
            <a:endParaRPr sz="4800" b="1" i="0" u="none" strike="noStrike" cap="none">
              <a:solidFill>
                <a:schemeClr val="lt1"/>
              </a:solidFill>
              <a:latin typeface="Source Sans Pro"/>
              <a:ea typeface="Source Sans Pro"/>
              <a:cs typeface="Source Sans Pro"/>
              <a:sym typeface="Source Sans Pro"/>
            </a:endParaRPr>
          </a:p>
          <a:p>
            <a:pPr marL="0" marR="0" lvl="0" indent="0" algn="l" rtl="0">
              <a:lnSpc>
                <a:spcPct val="90000"/>
              </a:lnSpc>
              <a:spcBef>
                <a:spcPts val="0"/>
              </a:spcBef>
              <a:spcAft>
                <a:spcPts val="0"/>
              </a:spcAft>
              <a:buClr>
                <a:schemeClr val="lt1"/>
              </a:buClr>
              <a:buSzPts val="4800"/>
              <a:buFont typeface="Source Sans Pro"/>
              <a:buNone/>
            </a:pPr>
            <a:r>
              <a:rPr lang="en-US" sz="4800">
                <a:solidFill>
                  <a:schemeClr val="lt1"/>
                </a:solidFill>
              </a:rPr>
              <a:t>Ruth Ramos</a:t>
            </a:r>
            <a:r>
              <a:rPr lang="en-US" sz="4800" b="1" i="0" u="none" strike="noStrike" cap="none">
                <a:solidFill>
                  <a:schemeClr val="lt1"/>
                </a:solidFill>
                <a:latin typeface="Source Sans Pro"/>
                <a:ea typeface="Source Sans Pro"/>
                <a:cs typeface="Source Sans Pro"/>
                <a:sym typeface="Source Sans Pro"/>
              </a:rPr>
              <a:t> </a:t>
            </a:r>
            <a:endParaRPr sz="3600" b="1" i="0" u="none" strike="noStrike" cap="none">
              <a:solidFill>
                <a:schemeClr val="lt1"/>
              </a:solidFill>
              <a:latin typeface="Source Sans Pro"/>
              <a:ea typeface="Source Sans Pro"/>
              <a:cs typeface="Source Sans Pro"/>
              <a:sym typeface="Source Sans Pro"/>
            </a:endParaRPr>
          </a:p>
        </p:txBody>
      </p:sp>
      <p:pic>
        <p:nvPicPr>
          <p:cNvPr id="117" name="Google Shape;117;p18"/>
          <p:cNvPicPr preferRelativeResize="0"/>
          <p:nvPr/>
        </p:nvPicPr>
        <p:blipFill rotWithShape="1">
          <a:blip r:embed="rId4">
            <a:alphaModFix/>
          </a:blip>
          <a:srcRect/>
          <a:stretch/>
        </p:blipFill>
        <p:spPr>
          <a:xfrm>
            <a:off x="160422" y="144379"/>
            <a:ext cx="1347537" cy="648765"/>
          </a:xfrm>
          <a:prstGeom prst="rect">
            <a:avLst/>
          </a:prstGeom>
          <a:noFill/>
          <a:ln>
            <a:noFill/>
          </a:ln>
        </p:spPr>
      </p:pic>
      <p:sp>
        <p:nvSpPr>
          <p:cNvPr id="118" name="Google Shape;118;p18"/>
          <p:cNvSpPr txBox="1"/>
          <p:nvPr/>
        </p:nvSpPr>
        <p:spPr>
          <a:xfrm>
            <a:off x="4536000" y="144375"/>
            <a:ext cx="7470000" cy="18000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a:t>Please register</a:t>
            </a:r>
            <a:endParaRPr sz="4800"/>
          </a:p>
          <a:p>
            <a:pPr marL="0" lvl="0" indent="0" algn="l" rtl="0">
              <a:spcBef>
                <a:spcPts val="0"/>
              </a:spcBef>
              <a:spcAft>
                <a:spcPts val="0"/>
              </a:spcAft>
              <a:buNone/>
            </a:pPr>
            <a:r>
              <a:rPr lang="en-US" sz="4800"/>
              <a:t>https://zspace.com</a:t>
            </a:r>
            <a:endParaRPr sz="4800"/>
          </a:p>
          <a:p>
            <a:pPr marL="0" lvl="0" indent="0" algn="l" rtl="0">
              <a:spcBef>
                <a:spcPts val="0"/>
              </a:spcBef>
              <a:spcAft>
                <a:spcPts val="0"/>
              </a:spcAft>
              <a:buNone/>
            </a:pPr>
            <a:endParaRPr sz="4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7"/>
          <p:cNvSpPr txBox="1">
            <a:spLocks noGrp="1"/>
          </p:cNvSpPr>
          <p:nvPr>
            <p:ph type="title"/>
          </p:nvPr>
        </p:nvSpPr>
        <p:spPr>
          <a:xfrm>
            <a:off x="4849450" y="495750"/>
            <a:ext cx="6801900" cy="5866500"/>
          </a:xfrm>
          <a:prstGeom prst="rect">
            <a:avLst/>
          </a:prstGeom>
          <a:noFill/>
          <a:ln>
            <a:noFill/>
          </a:ln>
        </p:spPr>
        <p:txBody>
          <a:bodyPr spcFirstLastPara="1" wrap="square" lIns="121875" tIns="60925" rIns="121875" bIns="60925" anchor="ctr" anchorCtr="0">
            <a:noAutofit/>
          </a:bodyPr>
          <a:lstStyle/>
          <a:p>
            <a:pPr marL="0" marR="0" lvl="0" indent="0" algn="ctr" rtl="0">
              <a:lnSpc>
                <a:spcPct val="90000"/>
              </a:lnSpc>
              <a:spcBef>
                <a:spcPts val="0"/>
              </a:spcBef>
              <a:spcAft>
                <a:spcPts val="0"/>
              </a:spcAft>
              <a:buClr>
                <a:srgbClr val="0070CD"/>
              </a:buClr>
              <a:buSzPts val="6000"/>
              <a:buFont typeface="Source Sans Pro"/>
              <a:buNone/>
            </a:pPr>
            <a:r>
              <a:rPr lang="en-US">
                <a:solidFill>
                  <a:srgbClr val="00C1DF"/>
                </a:solidFill>
              </a:rPr>
              <a:t>z</a:t>
            </a:r>
            <a:r>
              <a:rPr lang="en-US">
                <a:solidFill>
                  <a:srgbClr val="0847A9"/>
                </a:solidFill>
              </a:rPr>
              <a:t>Space Demo</a:t>
            </a:r>
            <a:endParaRPr>
              <a:solidFill>
                <a:srgbClr val="0847A9"/>
              </a:solidFill>
            </a:endParaRPr>
          </a:p>
          <a:p>
            <a:pPr marL="0" marR="0" lvl="0" indent="0" algn="ctr" rtl="0">
              <a:lnSpc>
                <a:spcPct val="90000"/>
              </a:lnSpc>
              <a:spcBef>
                <a:spcPts val="0"/>
              </a:spcBef>
              <a:spcAft>
                <a:spcPts val="0"/>
              </a:spcAft>
              <a:buClr>
                <a:srgbClr val="0070CD"/>
              </a:buClr>
              <a:buSzPts val="6000"/>
              <a:buFont typeface="Source Sans Pro"/>
              <a:buNone/>
            </a:pPr>
            <a:endParaRPr/>
          </a:p>
          <a:p>
            <a:pPr marL="0" lvl="0" indent="0" algn="l" rtl="0">
              <a:lnSpc>
                <a:spcPct val="80000"/>
              </a:lnSpc>
              <a:spcBef>
                <a:spcPts val="0"/>
              </a:spcBef>
              <a:spcAft>
                <a:spcPts val="0"/>
              </a:spcAft>
              <a:buClr>
                <a:schemeClr val="dk1"/>
              </a:buClr>
              <a:buSzPts val="1100"/>
              <a:buFont typeface="Arial"/>
              <a:buNone/>
            </a:pPr>
            <a:r>
              <a:rPr lang="en-US" sz="2400">
                <a:solidFill>
                  <a:srgbClr val="000000"/>
                </a:solidFill>
              </a:rPr>
              <a:t>Purpose: Become familiar with the stylus and glasses</a:t>
            </a:r>
            <a:endParaRPr sz="2400">
              <a:solidFill>
                <a:srgbClr val="000000"/>
              </a:solidFill>
            </a:endParaRPr>
          </a:p>
          <a:p>
            <a:pPr marL="457200" lvl="0" indent="0" algn="l" rtl="0">
              <a:lnSpc>
                <a:spcPct val="80000"/>
              </a:lnSpc>
              <a:spcBef>
                <a:spcPts val="0"/>
              </a:spcBef>
              <a:spcAft>
                <a:spcPts val="0"/>
              </a:spcAft>
              <a:buClr>
                <a:schemeClr val="dk1"/>
              </a:buClr>
              <a:buSzPts val="1100"/>
              <a:buFont typeface="Arial"/>
              <a:buNone/>
            </a:pPr>
            <a:endParaRPr sz="3900" b="0">
              <a:solidFill>
                <a:srgbClr val="000000"/>
              </a:solidFill>
            </a:endParaRPr>
          </a:p>
          <a:p>
            <a:pPr marL="457200" lvl="0" indent="-349250" algn="l" rtl="0">
              <a:lnSpc>
                <a:spcPct val="80000"/>
              </a:lnSpc>
              <a:spcBef>
                <a:spcPts val="0"/>
              </a:spcBef>
              <a:spcAft>
                <a:spcPts val="0"/>
              </a:spcAft>
              <a:buClr>
                <a:srgbClr val="000000"/>
              </a:buClr>
              <a:buSzPts val="1900"/>
              <a:buFont typeface="Arial"/>
              <a:buAutoNum type="arabicPeriod"/>
            </a:pPr>
            <a:r>
              <a:rPr lang="en-US" sz="1900" b="0">
                <a:solidFill>
                  <a:srgbClr val="000000"/>
                </a:solidFill>
              </a:rPr>
              <a:t>Launch zCentral from Desktop</a:t>
            </a:r>
            <a:endParaRPr sz="1900" b="0">
              <a:solidFill>
                <a:srgbClr val="000000"/>
              </a:solidFill>
            </a:endParaRPr>
          </a:p>
          <a:p>
            <a:pPr marL="914400" lvl="0" indent="0" algn="l" rtl="0">
              <a:lnSpc>
                <a:spcPct val="80000"/>
              </a:lnSpc>
              <a:spcBef>
                <a:spcPts val="0"/>
              </a:spcBef>
              <a:spcAft>
                <a:spcPts val="0"/>
              </a:spcAft>
              <a:buClr>
                <a:schemeClr val="dk1"/>
              </a:buClr>
              <a:buSzPts val="1100"/>
              <a:buFont typeface="Arial"/>
              <a:buNone/>
            </a:pPr>
            <a:endParaRPr sz="1900" b="0">
              <a:solidFill>
                <a:srgbClr val="000000"/>
              </a:solidFill>
            </a:endParaRPr>
          </a:p>
          <a:p>
            <a:pPr marL="457200" lvl="0" indent="-349250" algn="l" rtl="0">
              <a:lnSpc>
                <a:spcPct val="80000"/>
              </a:lnSpc>
              <a:spcBef>
                <a:spcPts val="0"/>
              </a:spcBef>
              <a:spcAft>
                <a:spcPts val="0"/>
              </a:spcAft>
              <a:buClr>
                <a:srgbClr val="000000"/>
              </a:buClr>
              <a:buSzPts val="1900"/>
              <a:buFont typeface="Arial"/>
              <a:buAutoNum type="arabicPeriod"/>
            </a:pPr>
            <a:r>
              <a:rPr lang="en-US" sz="1900" b="0">
                <a:solidFill>
                  <a:srgbClr val="000000"/>
                </a:solidFill>
              </a:rPr>
              <a:t>Select Quick Launch</a:t>
            </a:r>
            <a:endParaRPr sz="1900" b="0">
              <a:solidFill>
                <a:srgbClr val="000000"/>
              </a:solidFill>
            </a:endParaRPr>
          </a:p>
          <a:p>
            <a:pPr marL="914400" lvl="0" indent="0" algn="l" rtl="0">
              <a:lnSpc>
                <a:spcPct val="80000"/>
              </a:lnSpc>
              <a:spcBef>
                <a:spcPts val="0"/>
              </a:spcBef>
              <a:spcAft>
                <a:spcPts val="0"/>
              </a:spcAft>
              <a:buClr>
                <a:schemeClr val="dk1"/>
              </a:buClr>
              <a:buSzPts val="1100"/>
              <a:buFont typeface="Arial"/>
              <a:buNone/>
            </a:pPr>
            <a:endParaRPr sz="1900" b="0">
              <a:solidFill>
                <a:srgbClr val="000000"/>
              </a:solidFill>
            </a:endParaRPr>
          </a:p>
          <a:p>
            <a:pPr marL="457200" lvl="0" indent="-349250" algn="l" rtl="0">
              <a:lnSpc>
                <a:spcPct val="80000"/>
              </a:lnSpc>
              <a:spcBef>
                <a:spcPts val="0"/>
              </a:spcBef>
              <a:spcAft>
                <a:spcPts val="0"/>
              </a:spcAft>
              <a:buClr>
                <a:srgbClr val="000000"/>
              </a:buClr>
              <a:buSzPts val="1900"/>
              <a:buFont typeface="Arial"/>
              <a:buAutoNum type="arabicPeriod"/>
            </a:pPr>
            <a:r>
              <a:rPr lang="en-US" sz="1900" b="0">
                <a:solidFill>
                  <a:srgbClr val="000000"/>
                </a:solidFill>
              </a:rPr>
              <a:t>Enter Code AP88 (zSpace Demo)</a:t>
            </a:r>
            <a:endParaRPr sz="1900" b="0">
              <a:solidFill>
                <a:srgbClr val="000000"/>
              </a:solidFill>
            </a:endParaRPr>
          </a:p>
          <a:p>
            <a:pPr marL="914400" lvl="0" indent="0" algn="l" rtl="0">
              <a:lnSpc>
                <a:spcPct val="80000"/>
              </a:lnSpc>
              <a:spcBef>
                <a:spcPts val="0"/>
              </a:spcBef>
              <a:spcAft>
                <a:spcPts val="0"/>
              </a:spcAft>
              <a:buClr>
                <a:schemeClr val="dk1"/>
              </a:buClr>
              <a:buSzPts val="1100"/>
              <a:buFont typeface="Arial"/>
              <a:buNone/>
            </a:pPr>
            <a:endParaRPr sz="1900" b="0">
              <a:solidFill>
                <a:srgbClr val="000000"/>
              </a:solidFill>
            </a:endParaRPr>
          </a:p>
          <a:p>
            <a:pPr marL="457200" lvl="0" indent="-349250" algn="l" rtl="0">
              <a:lnSpc>
                <a:spcPct val="80000"/>
              </a:lnSpc>
              <a:spcBef>
                <a:spcPts val="0"/>
              </a:spcBef>
              <a:spcAft>
                <a:spcPts val="0"/>
              </a:spcAft>
              <a:buClr>
                <a:srgbClr val="000000"/>
              </a:buClr>
              <a:buSzPts val="1900"/>
              <a:buFont typeface="Arial"/>
              <a:buAutoNum type="arabicPeriod"/>
            </a:pPr>
            <a:r>
              <a:rPr lang="en-US" sz="1900" b="0">
                <a:solidFill>
                  <a:srgbClr val="000000"/>
                </a:solidFill>
              </a:rPr>
              <a:t>Complete the Challenge Card!</a:t>
            </a:r>
            <a:endParaRPr>
              <a:solidFill>
                <a:srgbClr val="000000"/>
              </a:solidFill>
            </a:endParaRPr>
          </a:p>
        </p:txBody>
      </p:sp>
      <p:pic>
        <p:nvPicPr>
          <p:cNvPr id="254" name="Google Shape;254;p27"/>
          <p:cNvPicPr preferRelativeResize="0"/>
          <p:nvPr/>
        </p:nvPicPr>
        <p:blipFill>
          <a:blip r:embed="rId3">
            <a:alphaModFix/>
          </a:blip>
          <a:stretch>
            <a:fillRect/>
          </a:stretch>
        </p:blipFill>
        <p:spPr>
          <a:xfrm>
            <a:off x="610325" y="172625"/>
            <a:ext cx="2657550" cy="6429226"/>
          </a:xfrm>
          <a:prstGeom prst="rect">
            <a:avLst/>
          </a:prstGeom>
          <a:noFill/>
          <a:ln>
            <a:noFill/>
          </a:ln>
        </p:spPr>
      </p:pic>
      <p:sp>
        <p:nvSpPr>
          <p:cNvPr id="255" name="Google Shape;255;p27"/>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8"/>
          <p:cNvSpPr txBox="1">
            <a:spLocks noGrp="1"/>
          </p:cNvSpPr>
          <p:nvPr>
            <p:ph type="title"/>
          </p:nvPr>
        </p:nvSpPr>
        <p:spPr>
          <a:xfrm>
            <a:off x="615125" y="1180575"/>
            <a:ext cx="3692700" cy="85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rgbClr val="0070CD"/>
                </a:solidFill>
              </a:rPr>
              <a:t>Human Anatomy Atlas</a:t>
            </a:r>
            <a:endParaRPr sz="3000">
              <a:solidFill>
                <a:srgbClr val="0070CD"/>
              </a:solidFill>
            </a:endParaRPr>
          </a:p>
        </p:txBody>
      </p:sp>
      <p:sp>
        <p:nvSpPr>
          <p:cNvPr id="262" name="Google Shape;262;p28"/>
          <p:cNvSpPr txBox="1">
            <a:spLocks noGrp="1"/>
          </p:cNvSpPr>
          <p:nvPr>
            <p:ph type="body" idx="1"/>
          </p:nvPr>
        </p:nvSpPr>
        <p:spPr>
          <a:xfrm>
            <a:off x="614925" y="2174925"/>
            <a:ext cx="3692700" cy="4545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a:t>Purpose: Scaffold knowledge through model exploration</a:t>
            </a:r>
            <a:endParaRPr/>
          </a:p>
          <a:p>
            <a:pPr marL="457200" lvl="0" indent="-349250" algn="l" rtl="0">
              <a:spcBef>
                <a:spcPts val="2100"/>
              </a:spcBef>
              <a:spcAft>
                <a:spcPts val="0"/>
              </a:spcAft>
              <a:buSzPts val="1900"/>
              <a:buAutoNum type="arabicPeriod"/>
            </a:pPr>
            <a:r>
              <a:rPr lang="en-US"/>
              <a:t>Learning/Presentation tool</a:t>
            </a:r>
            <a:endParaRPr/>
          </a:p>
          <a:p>
            <a:pPr marL="457200" lvl="0" indent="-349250" algn="l" rtl="0">
              <a:spcBef>
                <a:spcPts val="0"/>
              </a:spcBef>
              <a:spcAft>
                <a:spcPts val="0"/>
              </a:spcAft>
              <a:buSzPts val="1900"/>
              <a:buAutoNum type="arabicPeriod"/>
            </a:pPr>
            <a:r>
              <a:rPr lang="en-US"/>
              <a:t>Dissect, analyze, learn, assess</a:t>
            </a:r>
            <a:endParaRPr/>
          </a:p>
          <a:p>
            <a:pPr marL="457200" lvl="0" indent="-349250" algn="l" rtl="0">
              <a:spcBef>
                <a:spcPts val="0"/>
              </a:spcBef>
              <a:spcAft>
                <a:spcPts val="0"/>
              </a:spcAft>
              <a:buSzPts val="1900"/>
              <a:buAutoNum type="arabicPeriod"/>
            </a:pPr>
            <a:r>
              <a:rPr lang="en-US"/>
              <a:t>Explore 3D models </a:t>
            </a:r>
            <a:endParaRPr/>
          </a:p>
          <a:p>
            <a:pPr marL="457200" lvl="0" indent="-349250" algn="l" rtl="0">
              <a:spcBef>
                <a:spcPts val="0"/>
              </a:spcBef>
              <a:spcAft>
                <a:spcPts val="0"/>
              </a:spcAft>
              <a:buSzPts val="1900"/>
              <a:buAutoNum type="arabicPeriod"/>
            </a:pPr>
            <a:r>
              <a:rPr lang="en-US"/>
              <a:t>Science Practices:</a:t>
            </a:r>
            <a:endParaRPr/>
          </a:p>
          <a:p>
            <a:pPr marL="914400" lvl="1" indent="-330200" algn="l" rtl="0">
              <a:spcBef>
                <a:spcPts val="0"/>
              </a:spcBef>
              <a:spcAft>
                <a:spcPts val="0"/>
              </a:spcAft>
              <a:buSzPts val="1600"/>
              <a:buAutoNum type="alphaLcPeriod"/>
            </a:pPr>
            <a:r>
              <a:rPr lang="en-US"/>
              <a:t>Engage in Argument from Evidence</a:t>
            </a:r>
            <a:endParaRPr/>
          </a:p>
          <a:p>
            <a:pPr marL="914400" lvl="1" indent="-330200" algn="l" rtl="0">
              <a:spcBef>
                <a:spcPts val="0"/>
              </a:spcBef>
              <a:spcAft>
                <a:spcPts val="0"/>
              </a:spcAft>
              <a:buSzPts val="1600"/>
              <a:buAutoNum type="alphaLcPeriod"/>
            </a:pPr>
            <a:r>
              <a:rPr lang="en-US"/>
              <a:t>Constructing Explanations</a:t>
            </a:r>
            <a:endParaRPr/>
          </a:p>
          <a:p>
            <a:pPr marL="914400" lvl="1" indent="-330200" algn="l" rtl="0">
              <a:spcBef>
                <a:spcPts val="0"/>
              </a:spcBef>
              <a:spcAft>
                <a:spcPts val="0"/>
              </a:spcAft>
              <a:buSzPts val="1600"/>
              <a:buAutoNum type="alphaLcPeriod"/>
            </a:pPr>
            <a:r>
              <a:rPr lang="en-US"/>
              <a:t>Obtain, Evaluate, Communicate  Information</a:t>
            </a:r>
            <a:endParaRPr/>
          </a:p>
        </p:txBody>
      </p:sp>
      <p:sp>
        <p:nvSpPr>
          <p:cNvPr id="263" name="Google Shape;263;p28"/>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264" name="Google Shape;264;p28"/>
          <p:cNvPicPr preferRelativeResize="0"/>
          <p:nvPr/>
        </p:nvPicPr>
        <p:blipFill>
          <a:blip r:embed="rId3">
            <a:alphaModFix/>
          </a:blip>
          <a:stretch>
            <a:fillRect/>
          </a:stretch>
        </p:blipFill>
        <p:spPr>
          <a:xfrm>
            <a:off x="614925" y="471875"/>
            <a:ext cx="850800" cy="850800"/>
          </a:xfrm>
          <a:prstGeom prst="rect">
            <a:avLst/>
          </a:prstGeom>
          <a:noFill/>
          <a:ln>
            <a:noFill/>
          </a:ln>
        </p:spPr>
      </p:pic>
      <p:pic>
        <p:nvPicPr>
          <p:cNvPr id="265" name="Google Shape;265;p28" descr="+ Get the latest version of our award-winning anatomy apps: http://www.visiblebody.com/products&#10;+ Check out our awesome anatomy review resource, Learn@Visible Body: http://learn.visiblebody.com/&#10;+ Download from our free anatomy eBooks libraries: http://go.visiblebody.com/vb-free-ebooks&#10;+ Read our anatomy blog: http://info.visiblebody.com&#10;&#10;The team at Visible Body produces interactive 3D apps that advance the way students learn and healthcare professionals practice. Visit www.visiblebody.com/products to preview our apps made for Android, iPad/iPhone, PC, Mac, and now zSpace!" title="Human Anatomy Atlas for zSpace - Tutorial">
            <a:hlinkClick r:id="rId4"/>
          </p:cNvPr>
          <p:cNvPicPr preferRelativeResize="0"/>
          <p:nvPr/>
        </p:nvPicPr>
        <p:blipFill>
          <a:blip r:embed="rId5">
            <a:alphaModFix/>
          </a:blip>
          <a:stretch>
            <a:fillRect/>
          </a:stretch>
        </p:blipFill>
        <p:spPr>
          <a:xfrm>
            <a:off x="4633925" y="1409000"/>
            <a:ext cx="6411500" cy="4808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9"/>
          <p:cNvSpPr txBox="1">
            <a:spLocks noGrp="1"/>
          </p:cNvSpPr>
          <p:nvPr>
            <p:ph type="ctrTitle"/>
          </p:nvPr>
        </p:nvSpPr>
        <p:spPr>
          <a:xfrm>
            <a:off x="1282750" y="303949"/>
            <a:ext cx="9626400" cy="1308900"/>
          </a:xfrm>
          <a:prstGeom prst="rect">
            <a:avLst/>
          </a:prstGeom>
          <a:noFill/>
          <a:ln>
            <a:noFill/>
          </a:ln>
        </p:spPr>
        <p:txBody>
          <a:bodyPr spcFirstLastPara="1" wrap="square" lIns="121875" tIns="60925" rIns="121875" bIns="60925" anchor="ctr" anchorCtr="0">
            <a:noAutofit/>
          </a:bodyPr>
          <a:lstStyle/>
          <a:p>
            <a:pPr marL="0" marR="0" lvl="0" indent="0" algn="ctr" rtl="0">
              <a:lnSpc>
                <a:spcPct val="90000"/>
              </a:lnSpc>
              <a:spcBef>
                <a:spcPts val="0"/>
              </a:spcBef>
              <a:spcAft>
                <a:spcPts val="0"/>
              </a:spcAft>
              <a:buClr>
                <a:srgbClr val="0070CD"/>
              </a:buClr>
              <a:buSzPts val="6000"/>
              <a:buFont typeface="Source Sans Pro"/>
              <a:buNone/>
            </a:pPr>
            <a:r>
              <a:rPr lang="en-US"/>
              <a:t>Human Anatomy Atlas</a:t>
            </a:r>
            <a:endParaRPr sz="6000" b="1" i="0" u="none" strike="noStrike" cap="none">
              <a:solidFill>
                <a:srgbClr val="0070CD"/>
              </a:solidFill>
              <a:latin typeface="Source Sans Pro"/>
              <a:ea typeface="Source Sans Pro"/>
              <a:cs typeface="Source Sans Pro"/>
              <a:sym typeface="Source Sans Pro"/>
            </a:endParaRPr>
          </a:p>
        </p:txBody>
      </p:sp>
      <p:sp>
        <p:nvSpPr>
          <p:cNvPr id="272" name="Google Shape;272;p29"/>
          <p:cNvSpPr txBox="1">
            <a:spLocks noGrp="1"/>
          </p:cNvSpPr>
          <p:nvPr>
            <p:ph type="subTitle" idx="1"/>
          </p:nvPr>
        </p:nvSpPr>
        <p:spPr>
          <a:xfrm>
            <a:off x="1524000" y="1460450"/>
            <a:ext cx="9144000" cy="1094400"/>
          </a:xfrm>
          <a:prstGeom prst="rect">
            <a:avLst/>
          </a:prstGeom>
          <a:noFill/>
          <a:ln>
            <a:noFill/>
          </a:ln>
        </p:spPr>
        <p:txBody>
          <a:bodyPr spcFirstLastPara="1" wrap="square" lIns="121875" tIns="60925" rIns="121875" bIns="60925" anchor="t" anchorCtr="0">
            <a:noAutofit/>
          </a:bodyPr>
          <a:lstStyle/>
          <a:p>
            <a:pPr marL="0" marR="0" lvl="0" indent="0" algn="l" rtl="0">
              <a:lnSpc>
                <a:spcPct val="80000"/>
              </a:lnSpc>
              <a:spcBef>
                <a:spcPts val="0"/>
              </a:spcBef>
              <a:spcAft>
                <a:spcPts val="0"/>
              </a:spcAft>
              <a:buNone/>
            </a:pPr>
            <a:r>
              <a:rPr lang="en-US" b="1">
                <a:solidFill>
                  <a:srgbClr val="656768"/>
                </a:solidFill>
              </a:rPr>
              <a:t>Purpose: Become familiar with the features and workflow of Human Anatomy Atlas</a:t>
            </a:r>
            <a:endParaRPr>
              <a:solidFill>
                <a:srgbClr val="656768"/>
              </a:solidFill>
            </a:endParaRPr>
          </a:p>
        </p:txBody>
      </p:sp>
      <p:sp>
        <p:nvSpPr>
          <p:cNvPr id="273" name="Google Shape;273;p29"/>
          <p:cNvSpPr/>
          <p:nvPr/>
        </p:nvSpPr>
        <p:spPr>
          <a:xfrm>
            <a:off x="1724050" y="2298651"/>
            <a:ext cx="4392000" cy="4038900"/>
          </a:xfrm>
          <a:prstGeom prst="roundRect">
            <a:avLst>
              <a:gd name="adj" fmla="val 7576"/>
            </a:avLst>
          </a:prstGeom>
          <a:solidFill>
            <a:schemeClr val="lt1"/>
          </a:solidFill>
          <a:ln>
            <a:noFill/>
          </a:ln>
          <a:effectLst>
            <a:outerShdw blurRad="88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274" name="Google Shape;274;p29"/>
          <p:cNvSpPr txBox="1"/>
          <p:nvPr/>
        </p:nvSpPr>
        <p:spPr>
          <a:xfrm>
            <a:off x="1954938" y="2568392"/>
            <a:ext cx="3932400" cy="492300"/>
          </a:xfrm>
          <a:prstGeom prst="rect">
            <a:avLst/>
          </a:prstGeom>
          <a:no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a:solidFill>
                  <a:srgbClr val="00C1DF"/>
                </a:solidFill>
                <a:latin typeface="Source Sans Pro"/>
                <a:ea typeface="Source Sans Pro"/>
                <a:cs typeface="Source Sans Pro"/>
                <a:sym typeface="Source Sans Pro"/>
              </a:rPr>
              <a:t>Launch the App</a:t>
            </a:r>
            <a:endParaRPr sz="1400" b="0" i="0" u="none" strike="noStrike" cap="none">
              <a:solidFill>
                <a:srgbClr val="000000"/>
              </a:solidFill>
              <a:latin typeface="Arial"/>
              <a:ea typeface="Arial"/>
              <a:cs typeface="Arial"/>
              <a:sym typeface="Arial"/>
            </a:endParaRPr>
          </a:p>
        </p:txBody>
      </p:sp>
      <p:sp>
        <p:nvSpPr>
          <p:cNvPr id="275" name="Google Shape;275;p29"/>
          <p:cNvSpPr txBox="1"/>
          <p:nvPr/>
        </p:nvSpPr>
        <p:spPr>
          <a:xfrm>
            <a:off x="1911250" y="3334024"/>
            <a:ext cx="4204800" cy="3003600"/>
          </a:xfrm>
          <a:prstGeom prst="rect">
            <a:avLst/>
          </a:prstGeom>
          <a:noFill/>
          <a:ln>
            <a:noFill/>
          </a:ln>
        </p:spPr>
        <p:txBody>
          <a:bodyPr spcFirstLastPara="1" wrap="square" lIns="121875" tIns="60925" rIns="121875" bIns="60925" anchor="t" anchorCtr="0">
            <a:noAutofit/>
          </a:bodyPr>
          <a:lstStyle/>
          <a:p>
            <a:pPr marL="457188" lvl="0" indent="-533388" algn="l" rtl="0">
              <a:lnSpc>
                <a:spcPct val="80000"/>
              </a:lnSpc>
              <a:spcBef>
                <a:spcPts val="0"/>
              </a:spcBef>
              <a:spcAft>
                <a:spcPts val="0"/>
              </a:spcAft>
              <a:buClr>
                <a:srgbClr val="656768"/>
              </a:buClr>
              <a:buSzPts val="3000"/>
              <a:buFont typeface="Arial"/>
              <a:buChar char="•"/>
            </a:pPr>
            <a:r>
              <a:rPr lang="en-US" sz="3000">
                <a:solidFill>
                  <a:srgbClr val="656768"/>
                </a:solidFill>
                <a:latin typeface="Source Sans Pro"/>
                <a:ea typeface="Source Sans Pro"/>
                <a:cs typeface="Source Sans Pro"/>
                <a:sym typeface="Source Sans Pro"/>
              </a:rPr>
              <a:t>Launch zCentral</a:t>
            </a:r>
            <a:endParaRPr sz="3000">
              <a:solidFill>
                <a:srgbClr val="656768"/>
              </a:solidFill>
              <a:latin typeface="Source Sans Pro"/>
              <a:ea typeface="Source Sans Pro"/>
              <a:cs typeface="Source Sans Pro"/>
              <a:sym typeface="Source Sans Pro"/>
            </a:endParaRPr>
          </a:p>
          <a:p>
            <a:pPr marL="457188" lvl="0" indent="-533388" algn="l" rtl="0">
              <a:lnSpc>
                <a:spcPct val="80000"/>
              </a:lnSpc>
              <a:spcBef>
                <a:spcPts val="0"/>
              </a:spcBef>
              <a:spcAft>
                <a:spcPts val="0"/>
              </a:spcAft>
              <a:buClr>
                <a:srgbClr val="656768"/>
              </a:buClr>
              <a:buSzPts val="3000"/>
              <a:buFont typeface="Source Sans Pro"/>
              <a:buChar char="•"/>
            </a:pPr>
            <a:r>
              <a:rPr lang="en-US" sz="3000">
                <a:solidFill>
                  <a:srgbClr val="656768"/>
                </a:solidFill>
                <a:latin typeface="Source Sans Pro"/>
                <a:ea typeface="Source Sans Pro"/>
                <a:cs typeface="Source Sans Pro"/>
                <a:sym typeface="Source Sans Pro"/>
              </a:rPr>
              <a:t>Select Quick Launch</a:t>
            </a:r>
            <a:endParaRPr sz="3000">
              <a:solidFill>
                <a:srgbClr val="656768"/>
              </a:solidFill>
              <a:latin typeface="Source Sans Pro"/>
              <a:ea typeface="Source Sans Pro"/>
              <a:cs typeface="Source Sans Pro"/>
              <a:sym typeface="Source Sans Pro"/>
            </a:endParaRPr>
          </a:p>
          <a:p>
            <a:pPr marL="457188" lvl="0" indent="-533388" algn="l" rtl="0">
              <a:lnSpc>
                <a:spcPct val="80000"/>
              </a:lnSpc>
              <a:spcBef>
                <a:spcPts val="0"/>
              </a:spcBef>
              <a:spcAft>
                <a:spcPts val="0"/>
              </a:spcAft>
              <a:buClr>
                <a:srgbClr val="656768"/>
              </a:buClr>
              <a:buSzPts val="3000"/>
              <a:buFont typeface="Arial"/>
              <a:buChar char="•"/>
            </a:pPr>
            <a:r>
              <a:rPr lang="en-US" sz="3000">
                <a:solidFill>
                  <a:srgbClr val="656768"/>
                </a:solidFill>
                <a:latin typeface="Source Sans Pro"/>
                <a:ea typeface="Source Sans Pro"/>
                <a:cs typeface="Source Sans Pro"/>
                <a:sym typeface="Source Sans Pro"/>
              </a:rPr>
              <a:t>Enter Code AP26 or type Human Anatomy Atlas</a:t>
            </a:r>
            <a:endParaRPr sz="3000">
              <a:solidFill>
                <a:srgbClr val="656768"/>
              </a:solidFill>
              <a:latin typeface="Source Sans Pro"/>
              <a:ea typeface="Source Sans Pro"/>
              <a:cs typeface="Source Sans Pro"/>
              <a:sym typeface="Source Sans Pro"/>
            </a:endParaRPr>
          </a:p>
          <a:p>
            <a:pPr marL="457188" lvl="0" indent="-533388" algn="l" rtl="0">
              <a:lnSpc>
                <a:spcPct val="80000"/>
              </a:lnSpc>
              <a:spcBef>
                <a:spcPts val="0"/>
              </a:spcBef>
              <a:spcAft>
                <a:spcPts val="0"/>
              </a:spcAft>
              <a:buClr>
                <a:srgbClr val="656768"/>
              </a:buClr>
              <a:buSzPts val="3000"/>
              <a:buFont typeface="Arial"/>
              <a:buChar char="•"/>
            </a:pPr>
            <a:r>
              <a:rPr lang="en-US" sz="3000">
                <a:solidFill>
                  <a:srgbClr val="656768"/>
                </a:solidFill>
                <a:latin typeface="Source Sans Pro"/>
                <a:ea typeface="Source Sans Pro"/>
                <a:cs typeface="Source Sans Pro"/>
                <a:sym typeface="Source Sans Pro"/>
              </a:rPr>
              <a:t>Select Launch</a:t>
            </a:r>
            <a:endParaRPr sz="3000">
              <a:solidFill>
                <a:srgbClr val="595959"/>
              </a:solidFill>
              <a:latin typeface="Source Sans Pro"/>
              <a:ea typeface="Source Sans Pro"/>
              <a:cs typeface="Source Sans Pro"/>
              <a:sym typeface="Source Sans Pro"/>
            </a:endParaRPr>
          </a:p>
        </p:txBody>
      </p:sp>
      <p:sp>
        <p:nvSpPr>
          <p:cNvPr id="276" name="Google Shape;276;p29"/>
          <p:cNvSpPr/>
          <p:nvPr/>
        </p:nvSpPr>
        <p:spPr>
          <a:xfrm>
            <a:off x="6276000" y="2298651"/>
            <a:ext cx="4392000" cy="4038900"/>
          </a:xfrm>
          <a:prstGeom prst="roundRect">
            <a:avLst>
              <a:gd name="adj" fmla="val 7576"/>
            </a:avLst>
          </a:prstGeom>
          <a:solidFill>
            <a:schemeClr val="lt1"/>
          </a:solidFill>
          <a:ln>
            <a:noFill/>
          </a:ln>
          <a:effectLst>
            <a:outerShdw blurRad="88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277" name="Google Shape;277;p29"/>
          <p:cNvSpPr txBox="1"/>
          <p:nvPr/>
        </p:nvSpPr>
        <p:spPr>
          <a:xfrm>
            <a:off x="6450738" y="2568392"/>
            <a:ext cx="3932400" cy="492300"/>
          </a:xfrm>
          <a:prstGeom prst="rect">
            <a:avLst/>
          </a:prstGeom>
          <a:no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a:solidFill>
                  <a:srgbClr val="00C1DF"/>
                </a:solidFill>
                <a:latin typeface="Source Sans Pro"/>
                <a:ea typeface="Source Sans Pro"/>
                <a:cs typeface="Source Sans Pro"/>
                <a:sym typeface="Source Sans Pro"/>
              </a:rPr>
              <a:t>Explore</a:t>
            </a:r>
            <a:endParaRPr sz="1400" b="0" i="0" u="none" strike="noStrike" cap="none">
              <a:solidFill>
                <a:srgbClr val="000000"/>
              </a:solidFill>
              <a:latin typeface="Arial"/>
              <a:ea typeface="Arial"/>
              <a:cs typeface="Arial"/>
              <a:sym typeface="Arial"/>
            </a:endParaRPr>
          </a:p>
        </p:txBody>
      </p:sp>
      <p:sp>
        <p:nvSpPr>
          <p:cNvPr id="278" name="Google Shape;278;p29"/>
          <p:cNvSpPr txBox="1"/>
          <p:nvPr/>
        </p:nvSpPr>
        <p:spPr>
          <a:xfrm>
            <a:off x="6407050" y="3334024"/>
            <a:ext cx="4204800" cy="3003600"/>
          </a:xfrm>
          <a:prstGeom prst="rect">
            <a:avLst/>
          </a:prstGeom>
          <a:noFill/>
          <a:ln>
            <a:noFill/>
          </a:ln>
        </p:spPr>
        <p:txBody>
          <a:bodyPr spcFirstLastPara="1" wrap="square" lIns="121875" tIns="60925" rIns="121875" bIns="60925" anchor="t" anchorCtr="0">
            <a:noAutofit/>
          </a:bodyPr>
          <a:lstStyle/>
          <a:p>
            <a:pPr marL="457188" lvl="0" indent="-533388" algn="l" rtl="0">
              <a:lnSpc>
                <a:spcPct val="80000"/>
              </a:lnSpc>
              <a:spcBef>
                <a:spcPts val="0"/>
              </a:spcBef>
              <a:spcAft>
                <a:spcPts val="0"/>
              </a:spcAft>
              <a:buClr>
                <a:srgbClr val="656768"/>
              </a:buClr>
              <a:buSzPts val="3000"/>
              <a:buFont typeface="Arial"/>
              <a:buChar char="•"/>
            </a:pPr>
            <a:r>
              <a:rPr lang="en-US" sz="3000">
                <a:solidFill>
                  <a:srgbClr val="656768"/>
                </a:solidFill>
                <a:latin typeface="Source Sans Pro"/>
                <a:ea typeface="Source Sans Pro"/>
                <a:cs typeface="Source Sans Pro"/>
                <a:sym typeface="Source Sans Pro"/>
              </a:rPr>
              <a:t>Settings</a:t>
            </a:r>
            <a:endParaRPr sz="3000">
              <a:solidFill>
                <a:srgbClr val="656768"/>
              </a:solidFill>
              <a:latin typeface="Source Sans Pro"/>
              <a:ea typeface="Source Sans Pro"/>
              <a:cs typeface="Source Sans Pro"/>
              <a:sym typeface="Source Sans Pro"/>
            </a:endParaRPr>
          </a:p>
          <a:p>
            <a:pPr marL="457188" lvl="0" indent="-533388" algn="l" rtl="0">
              <a:lnSpc>
                <a:spcPct val="80000"/>
              </a:lnSpc>
              <a:spcBef>
                <a:spcPts val="0"/>
              </a:spcBef>
              <a:spcAft>
                <a:spcPts val="0"/>
              </a:spcAft>
              <a:buClr>
                <a:srgbClr val="656768"/>
              </a:buClr>
              <a:buSzPts val="3000"/>
              <a:buFont typeface="Source Sans Pro"/>
              <a:buChar char="•"/>
            </a:pPr>
            <a:r>
              <a:rPr lang="en-US" sz="3000">
                <a:solidFill>
                  <a:srgbClr val="656768"/>
                </a:solidFill>
                <a:latin typeface="Source Sans Pro"/>
                <a:ea typeface="Source Sans Pro"/>
                <a:cs typeface="Source Sans Pro"/>
                <a:sym typeface="Source Sans Pro"/>
              </a:rPr>
              <a:t>Systems</a:t>
            </a:r>
            <a:endParaRPr sz="3000">
              <a:solidFill>
                <a:srgbClr val="656768"/>
              </a:solidFill>
              <a:latin typeface="Source Sans Pro"/>
              <a:ea typeface="Source Sans Pro"/>
              <a:cs typeface="Source Sans Pro"/>
              <a:sym typeface="Source Sans Pro"/>
            </a:endParaRPr>
          </a:p>
          <a:p>
            <a:pPr marL="457188" lvl="0" indent="-533388" algn="l" rtl="0">
              <a:lnSpc>
                <a:spcPct val="80000"/>
              </a:lnSpc>
              <a:spcBef>
                <a:spcPts val="0"/>
              </a:spcBef>
              <a:spcAft>
                <a:spcPts val="0"/>
              </a:spcAft>
              <a:buClr>
                <a:srgbClr val="656768"/>
              </a:buClr>
              <a:buSzPts val="3000"/>
              <a:buFont typeface="Source Sans Pro"/>
              <a:buChar char="•"/>
            </a:pPr>
            <a:r>
              <a:rPr lang="en-US" sz="3000">
                <a:solidFill>
                  <a:srgbClr val="656768"/>
                </a:solidFill>
                <a:latin typeface="Source Sans Pro"/>
                <a:ea typeface="Source Sans Pro"/>
                <a:cs typeface="Source Sans Pro"/>
                <a:sym typeface="Source Sans Pro"/>
              </a:rPr>
              <a:t>Menu</a:t>
            </a:r>
            <a:endParaRPr sz="3000">
              <a:solidFill>
                <a:srgbClr val="656768"/>
              </a:solidFill>
              <a:latin typeface="Source Sans Pro"/>
              <a:ea typeface="Source Sans Pro"/>
              <a:cs typeface="Source Sans Pro"/>
              <a:sym typeface="Source Sans Pro"/>
            </a:endParaRPr>
          </a:p>
          <a:p>
            <a:pPr marL="457188" lvl="0" indent="-533388" algn="l" rtl="0">
              <a:lnSpc>
                <a:spcPct val="80000"/>
              </a:lnSpc>
              <a:spcBef>
                <a:spcPts val="0"/>
              </a:spcBef>
              <a:spcAft>
                <a:spcPts val="0"/>
              </a:spcAft>
              <a:buClr>
                <a:srgbClr val="656768"/>
              </a:buClr>
              <a:buSzPts val="3000"/>
              <a:buFont typeface="Source Sans Pro"/>
              <a:buChar char="•"/>
            </a:pPr>
            <a:r>
              <a:rPr lang="en-US" sz="3000">
                <a:solidFill>
                  <a:srgbClr val="656768"/>
                </a:solidFill>
                <a:latin typeface="Source Sans Pro"/>
                <a:ea typeface="Source Sans Pro"/>
                <a:cs typeface="Source Sans Pro"/>
                <a:sym typeface="Source Sans Pro"/>
              </a:rPr>
              <a:t>Systems View</a:t>
            </a:r>
            <a:endParaRPr sz="3000">
              <a:solidFill>
                <a:srgbClr val="656768"/>
              </a:solidFill>
              <a:latin typeface="Source Sans Pro"/>
              <a:ea typeface="Source Sans Pro"/>
              <a:cs typeface="Source Sans Pro"/>
              <a:sym typeface="Source Sans Pro"/>
            </a:endParaRPr>
          </a:p>
          <a:p>
            <a:pPr marL="457188" lvl="0" indent="-533388" algn="l" rtl="0">
              <a:lnSpc>
                <a:spcPct val="80000"/>
              </a:lnSpc>
              <a:spcBef>
                <a:spcPts val="0"/>
              </a:spcBef>
              <a:spcAft>
                <a:spcPts val="0"/>
              </a:spcAft>
              <a:buClr>
                <a:srgbClr val="656768"/>
              </a:buClr>
              <a:buSzPts val="3000"/>
              <a:buFont typeface="Source Sans Pro"/>
              <a:buChar char="•"/>
            </a:pPr>
            <a:r>
              <a:rPr lang="en-US" sz="3000">
                <a:solidFill>
                  <a:srgbClr val="656768"/>
                </a:solidFill>
                <a:latin typeface="Source Sans Pro"/>
                <a:ea typeface="Source Sans Pro"/>
                <a:cs typeface="Source Sans Pro"/>
                <a:sym typeface="Source Sans Pro"/>
              </a:rPr>
              <a:t>Media</a:t>
            </a:r>
            <a:endParaRPr sz="3000">
              <a:solidFill>
                <a:srgbClr val="656768"/>
              </a:solidFill>
              <a:latin typeface="Source Sans Pro"/>
              <a:ea typeface="Source Sans Pro"/>
              <a:cs typeface="Source Sans Pro"/>
              <a:sym typeface="Source Sans Pro"/>
            </a:endParaRPr>
          </a:p>
          <a:p>
            <a:pPr marL="457188" lvl="0" indent="-533388" algn="l" rtl="0">
              <a:lnSpc>
                <a:spcPct val="80000"/>
              </a:lnSpc>
              <a:spcBef>
                <a:spcPts val="0"/>
              </a:spcBef>
              <a:spcAft>
                <a:spcPts val="0"/>
              </a:spcAft>
              <a:buClr>
                <a:srgbClr val="656768"/>
              </a:buClr>
              <a:buSzPts val="3000"/>
              <a:buFont typeface="Source Sans Pro"/>
              <a:buChar char="•"/>
            </a:pPr>
            <a:r>
              <a:rPr lang="en-US" sz="3000">
                <a:solidFill>
                  <a:srgbClr val="656768"/>
                </a:solidFill>
                <a:latin typeface="Source Sans Pro"/>
                <a:ea typeface="Source Sans Pro"/>
                <a:cs typeface="Source Sans Pro"/>
                <a:sym typeface="Source Sans Pro"/>
              </a:rPr>
              <a:t>Quizzes</a:t>
            </a:r>
            <a:endParaRPr sz="3000">
              <a:solidFill>
                <a:srgbClr val="656768"/>
              </a:solidFill>
              <a:latin typeface="Source Sans Pro"/>
              <a:ea typeface="Source Sans Pro"/>
              <a:cs typeface="Source Sans Pro"/>
              <a:sym typeface="Source Sans Pro"/>
            </a:endParaRPr>
          </a:p>
        </p:txBody>
      </p:sp>
      <p:pic>
        <p:nvPicPr>
          <p:cNvPr id="279" name="Google Shape;279;p29"/>
          <p:cNvPicPr preferRelativeResize="0"/>
          <p:nvPr/>
        </p:nvPicPr>
        <p:blipFill>
          <a:blip r:embed="rId3">
            <a:alphaModFix/>
          </a:blip>
          <a:stretch>
            <a:fillRect/>
          </a:stretch>
        </p:blipFill>
        <p:spPr>
          <a:xfrm>
            <a:off x="5192025" y="2504988"/>
            <a:ext cx="619125" cy="619125"/>
          </a:xfrm>
          <a:prstGeom prst="rect">
            <a:avLst/>
          </a:prstGeom>
          <a:noFill/>
          <a:ln>
            <a:noFill/>
          </a:ln>
        </p:spPr>
      </p:pic>
      <p:pic>
        <p:nvPicPr>
          <p:cNvPr id="280" name="Google Shape;280;p29"/>
          <p:cNvPicPr preferRelativeResize="0"/>
          <p:nvPr/>
        </p:nvPicPr>
        <p:blipFill>
          <a:blip r:embed="rId4">
            <a:alphaModFix/>
          </a:blip>
          <a:stretch>
            <a:fillRect/>
          </a:stretch>
        </p:blipFill>
        <p:spPr>
          <a:xfrm>
            <a:off x="9283250" y="2505000"/>
            <a:ext cx="711025" cy="711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0"/>
          <p:cNvSpPr txBox="1">
            <a:spLocks noGrp="1"/>
          </p:cNvSpPr>
          <p:nvPr>
            <p:ph type="body" idx="1"/>
          </p:nvPr>
        </p:nvSpPr>
        <p:spPr>
          <a:xfrm>
            <a:off x="756833" y="1316600"/>
            <a:ext cx="8958900" cy="422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sz="4800">
                <a:solidFill>
                  <a:srgbClr val="FF9900"/>
                </a:solidFill>
              </a:rPr>
              <a:t>Human Anatomy Atlas</a:t>
            </a:r>
            <a:r>
              <a:rPr lang="en-US" sz="4800">
                <a:solidFill>
                  <a:srgbClr val="6FA8DC"/>
                </a:solidFill>
              </a:rPr>
              <a:t> </a:t>
            </a:r>
            <a:endParaRPr sz="4800">
              <a:solidFill>
                <a:srgbClr val="6FA8DC"/>
              </a:solidFill>
            </a:endParaRPr>
          </a:p>
          <a:p>
            <a:pPr marL="0" lvl="0" indent="0" algn="l" rtl="0">
              <a:spcBef>
                <a:spcPts val="1000"/>
              </a:spcBef>
              <a:spcAft>
                <a:spcPts val="0"/>
              </a:spcAft>
              <a:buNone/>
            </a:pPr>
            <a:r>
              <a:rPr lang="en-US" sz="3200">
                <a:solidFill>
                  <a:srgbClr val="666666"/>
                </a:solidFill>
              </a:rPr>
              <a:t>Resources</a:t>
            </a:r>
            <a:endParaRPr sz="3200">
              <a:solidFill>
                <a:srgbClr val="666666"/>
              </a:solidFill>
            </a:endParaRPr>
          </a:p>
          <a:p>
            <a:pPr marL="0" lvl="0" indent="0" algn="l" rtl="0">
              <a:spcBef>
                <a:spcPts val="1000"/>
              </a:spcBef>
              <a:spcAft>
                <a:spcPts val="0"/>
              </a:spcAft>
              <a:buNone/>
            </a:pPr>
            <a:endParaRPr sz="3200">
              <a:solidFill>
                <a:srgbClr val="666666"/>
              </a:solidFill>
            </a:endParaRPr>
          </a:p>
        </p:txBody>
      </p:sp>
      <p:sp>
        <p:nvSpPr>
          <p:cNvPr id="286" name="Google Shape;286;p30"/>
          <p:cNvSpPr txBox="1">
            <a:spLocks noGrp="1"/>
          </p:cNvSpPr>
          <p:nvPr>
            <p:ph type="title"/>
          </p:nvPr>
        </p:nvSpPr>
        <p:spPr>
          <a:xfrm>
            <a:off x="6904650" y="67375"/>
            <a:ext cx="7378500" cy="90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Health Sciences</a:t>
            </a:r>
            <a:endParaRPr sz="3200"/>
          </a:p>
        </p:txBody>
      </p:sp>
      <p:pic>
        <p:nvPicPr>
          <p:cNvPr id="287" name="Google Shape;287;p30"/>
          <p:cNvPicPr preferRelativeResize="0"/>
          <p:nvPr/>
        </p:nvPicPr>
        <p:blipFill>
          <a:blip r:embed="rId3">
            <a:alphaModFix/>
          </a:blip>
          <a:stretch>
            <a:fillRect/>
          </a:stretch>
        </p:blipFill>
        <p:spPr>
          <a:xfrm>
            <a:off x="10643647" y="67372"/>
            <a:ext cx="1334224" cy="1334224"/>
          </a:xfrm>
          <a:prstGeom prst="rect">
            <a:avLst/>
          </a:prstGeom>
          <a:noFill/>
          <a:ln>
            <a:noFill/>
          </a:ln>
        </p:spPr>
      </p:pic>
      <p:pic>
        <p:nvPicPr>
          <p:cNvPr id="288" name="Google Shape;288;p30"/>
          <p:cNvPicPr preferRelativeResize="0"/>
          <p:nvPr/>
        </p:nvPicPr>
        <p:blipFill>
          <a:blip r:embed="rId4">
            <a:alphaModFix/>
          </a:blip>
          <a:stretch>
            <a:fillRect/>
          </a:stretch>
        </p:blipFill>
        <p:spPr>
          <a:xfrm>
            <a:off x="2095633" y="5207002"/>
            <a:ext cx="7620000" cy="1651000"/>
          </a:xfrm>
          <a:prstGeom prst="rect">
            <a:avLst/>
          </a:prstGeom>
          <a:noFill/>
          <a:ln>
            <a:noFill/>
          </a:ln>
        </p:spPr>
      </p:pic>
      <p:pic>
        <p:nvPicPr>
          <p:cNvPr id="289" name="Google Shape;289;p30"/>
          <p:cNvPicPr preferRelativeResize="0"/>
          <p:nvPr/>
        </p:nvPicPr>
        <p:blipFill>
          <a:blip r:embed="rId5">
            <a:alphaModFix/>
          </a:blip>
          <a:stretch>
            <a:fillRect/>
          </a:stretch>
        </p:blipFill>
        <p:spPr>
          <a:xfrm>
            <a:off x="0" y="-8825"/>
            <a:ext cx="12192000" cy="6858000"/>
          </a:xfrm>
          <a:prstGeom prst="rect">
            <a:avLst/>
          </a:prstGeom>
          <a:noFill/>
          <a:ln>
            <a:noFill/>
          </a:ln>
        </p:spPr>
      </p:pic>
      <p:sp>
        <p:nvSpPr>
          <p:cNvPr id="290" name="Google Shape;290;p30"/>
          <p:cNvSpPr txBox="1"/>
          <p:nvPr/>
        </p:nvSpPr>
        <p:spPr>
          <a:xfrm>
            <a:off x="-11629900" y="2080538"/>
            <a:ext cx="11036100" cy="19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100" b="1">
                <a:solidFill>
                  <a:srgbClr val="073763"/>
                </a:solidFill>
                <a:latin typeface="Roboto Condensed"/>
                <a:ea typeface="Roboto Condensed"/>
                <a:cs typeface="Roboto Condensed"/>
                <a:sym typeface="Roboto Condensed"/>
              </a:rPr>
              <a:t>Let’s Take a look at the Heart Lab Manual</a:t>
            </a:r>
            <a:endParaRPr sz="3100" b="1">
              <a:solidFill>
                <a:srgbClr val="073763"/>
              </a:solidFill>
              <a:latin typeface="Roboto Condensed"/>
              <a:ea typeface="Roboto Condensed"/>
              <a:cs typeface="Roboto Condensed"/>
              <a:sym typeface="Roboto Condensed"/>
            </a:endParaRPr>
          </a:p>
          <a:p>
            <a:pPr marL="0" lvl="0" indent="0" algn="l" rtl="0">
              <a:spcBef>
                <a:spcPts val="0"/>
              </a:spcBef>
              <a:spcAft>
                <a:spcPts val="0"/>
              </a:spcAft>
              <a:buNone/>
            </a:pPr>
            <a:endParaRPr sz="3100" b="1">
              <a:solidFill>
                <a:srgbClr val="073763"/>
              </a:solidFill>
              <a:latin typeface="Roboto Condensed"/>
              <a:ea typeface="Roboto Condensed"/>
              <a:cs typeface="Roboto Condensed"/>
              <a:sym typeface="Roboto Condensed"/>
            </a:endParaRPr>
          </a:p>
          <a:p>
            <a:pPr marL="0" lvl="0" indent="0" algn="l" rtl="0">
              <a:spcBef>
                <a:spcPts val="0"/>
              </a:spcBef>
              <a:spcAft>
                <a:spcPts val="0"/>
              </a:spcAft>
              <a:buNone/>
            </a:pPr>
            <a:r>
              <a:rPr lang="en-US" sz="3100" b="1">
                <a:solidFill>
                  <a:srgbClr val="073763"/>
                </a:solidFill>
                <a:latin typeface="Roboto Condensed"/>
                <a:ea typeface="Roboto Condensed"/>
                <a:cs typeface="Roboto Condensed"/>
                <a:sym typeface="Roboto Condensed"/>
              </a:rPr>
              <a:t>Partner up and choose a Lab Manual on VB’s site</a:t>
            </a:r>
            <a:endParaRPr sz="3100" b="1">
              <a:solidFill>
                <a:srgbClr val="073763"/>
              </a:solidFill>
              <a:latin typeface="Roboto Condensed"/>
              <a:ea typeface="Roboto Condensed"/>
              <a:cs typeface="Roboto Condensed"/>
              <a:sym typeface="Roboto Condensed"/>
            </a:endParaRPr>
          </a:p>
          <a:p>
            <a:pPr marL="0" lvl="0" indent="0" algn="l" rtl="0">
              <a:spcBef>
                <a:spcPts val="0"/>
              </a:spcBef>
              <a:spcAft>
                <a:spcPts val="0"/>
              </a:spcAft>
              <a:buNone/>
            </a:pPr>
            <a:r>
              <a:rPr lang="en-US" sz="3100" b="1">
                <a:solidFill>
                  <a:srgbClr val="073763"/>
                </a:solidFill>
                <a:latin typeface="Roboto Condensed"/>
                <a:ea typeface="Roboto Condensed"/>
                <a:cs typeface="Roboto Condensed"/>
                <a:sym typeface="Roboto Condensed"/>
              </a:rPr>
              <a:t>Walk Through the Activity</a:t>
            </a:r>
            <a:endParaRPr sz="3100" b="1">
              <a:solidFill>
                <a:srgbClr val="073763"/>
              </a:solidFill>
              <a:latin typeface="Roboto Condensed"/>
              <a:ea typeface="Roboto Condensed"/>
              <a:cs typeface="Roboto Condensed"/>
              <a:sym typeface="Roboto Condensed"/>
            </a:endParaRPr>
          </a:p>
          <a:p>
            <a:pPr marL="0" lvl="0" indent="0" algn="l" rtl="0">
              <a:spcBef>
                <a:spcPts val="0"/>
              </a:spcBef>
              <a:spcAft>
                <a:spcPts val="0"/>
              </a:spcAft>
              <a:buNone/>
            </a:pPr>
            <a:r>
              <a:rPr lang="en-US" sz="3100" b="1">
                <a:solidFill>
                  <a:srgbClr val="073763"/>
                </a:solidFill>
                <a:latin typeface="Roboto Condensed"/>
                <a:ea typeface="Roboto Condensed"/>
                <a:cs typeface="Roboto Condensed"/>
                <a:sym typeface="Roboto Condensed"/>
              </a:rPr>
              <a:t>Discuss:</a:t>
            </a:r>
            <a:endParaRPr sz="3100" b="1">
              <a:solidFill>
                <a:srgbClr val="073763"/>
              </a:solidFill>
              <a:latin typeface="Roboto Condensed"/>
              <a:ea typeface="Roboto Condensed"/>
              <a:cs typeface="Roboto Condensed"/>
              <a:sym typeface="Roboto Condensed"/>
            </a:endParaRPr>
          </a:p>
          <a:p>
            <a:pPr marL="0" lvl="0" indent="0" algn="l" rtl="0">
              <a:spcBef>
                <a:spcPts val="0"/>
              </a:spcBef>
              <a:spcAft>
                <a:spcPts val="0"/>
              </a:spcAft>
              <a:buNone/>
            </a:pPr>
            <a:r>
              <a:rPr lang="en-US" sz="3100" b="1">
                <a:solidFill>
                  <a:srgbClr val="073763"/>
                </a:solidFill>
                <a:latin typeface="Roboto Condensed"/>
                <a:ea typeface="Roboto Condensed"/>
                <a:cs typeface="Roboto Condensed"/>
                <a:sym typeface="Roboto Condensed"/>
              </a:rPr>
              <a:t>	What students will have to be able to do.</a:t>
            </a:r>
            <a:endParaRPr sz="3100" b="1">
              <a:solidFill>
                <a:srgbClr val="073763"/>
              </a:solidFill>
              <a:latin typeface="Roboto Condensed"/>
              <a:ea typeface="Roboto Condensed"/>
              <a:cs typeface="Roboto Condensed"/>
              <a:sym typeface="Roboto Condensed"/>
            </a:endParaRPr>
          </a:p>
          <a:p>
            <a:pPr marL="0" lvl="0" indent="0" algn="l" rtl="0">
              <a:spcBef>
                <a:spcPts val="0"/>
              </a:spcBef>
              <a:spcAft>
                <a:spcPts val="0"/>
              </a:spcAft>
              <a:buNone/>
            </a:pPr>
            <a:r>
              <a:rPr lang="en-US" sz="3100" b="1">
                <a:solidFill>
                  <a:srgbClr val="073763"/>
                </a:solidFill>
                <a:latin typeface="Roboto Condensed"/>
                <a:ea typeface="Roboto Condensed"/>
                <a:cs typeface="Roboto Condensed"/>
                <a:sym typeface="Roboto Condensed"/>
              </a:rPr>
              <a:t>	Questions about how to complete tasks that you don’t understand</a:t>
            </a:r>
            <a:endParaRPr sz="3100" b="1">
              <a:solidFill>
                <a:srgbClr val="073763"/>
              </a:solidFill>
              <a:latin typeface="Roboto Condensed"/>
              <a:ea typeface="Roboto Condensed"/>
              <a:cs typeface="Roboto Condensed"/>
              <a:sym typeface="Roboto Condensed"/>
            </a:endParaRPr>
          </a:p>
          <a:p>
            <a:pPr marL="0" lvl="0" indent="0" algn="l" rtl="0">
              <a:spcBef>
                <a:spcPts val="0"/>
              </a:spcBef>
              <a:spcAft>
                <a:spcPts val="0"/>
              </a:spcAft>
              <a:buNone/>
            </a:pPr>
            <a:r>
              <a:rPr lang="en-US" sz="3200" b="1">
                <a:solidFill>
                  <a:srgbClr val="666666"/>
                </a:solidFill>
                <a:latin typeface="Roboto Condensed"/>
                <a:ea typeface="Roboto Condensed"/>
                <a:cs typeface="Roboto Condensed"/>
                <a:sym typeface="Roboto Condensed"/>
              </a:rPr>
              <a:t>	</a:t>
            </a:r>
            <a:endParaRPr sz="3200" b="1">
              <a:solidFill>
                <a:srgbClr val="666666"/>
              </a:solidFill>
              <a:latin typeface="Roboto Condensed"/>
              <a:ea typeface="Roboto Condensed"/>
              <a:cs typeface="Roboto Condensed"/>
              <a:sym typeface="Roboto Condensed"/>
            </a:endParaRPr>
          </a:p>
          <a:p>
            <a:pPr marL="0" lvl="0" indent="0" algn="l" rtl="0">
              <a:spcBef>
                <a:spcPts val="0"/>
              </a:spcBef>
              <a:spcAft>
                <a:spcPts val="0"/>
              </a:spcAft>
              <a:buNone/>
            </a:pPr>
            <a:r>
              <a:rPr lang="en-US" sz="1500" b="1"/>
              <a:t>	</a:t>
            </a:r>
            <a:endParaRPr sz="1500" b="1"/>
          </a:p>
        </p:txBody>
      </p:sp>
      <p:sp>
        <p:nvSpPr>
          <p:cNvPr id="291" name="Google Shape;291;p30"/>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1"/>
          <p:cNvSpPr txBox="1">
            <a:spLocks noGrp="1"/>
          </p:cNvSpPr>
          <p:nvPr>
            <p:ph type="title"/>
          </p:nvPr>
        </p:nvSpPr>
        <p:spPr>
          <a:xfrm>
            <a:off x="403633" y="-1455033"/>
            <a:ext cx="11126700" cy="5454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a:t>Human Anatomy Atlas </a:t>
            </a:r>
            <a:endParaRPr/>
          </a:p>
          <a:p>
            <a:pPr marL="0" lvl="0" indent="0" algn="l" rtl="0">
              <a:spcBef>
                <a:spcPts val="0"/>
              </a:spcBef>
              <a:spcAft>
                <a:spcPts val="0"/>
              </a:spcAft>
              <a:buNone/>
            </a:pPr>
            <a:endParaRPr sz="3200" b="0"/>
          </a:p>
        </p:txBody>
      </p:sp>
      <p:sp>
        <p:nvSpPr>
          <p:cNvPr id="297" name="Google Shape;297;p31"/>
          <p:cNvSpPr txBox="1"/>
          <p:nvPr/>
        </p:nvSpPr>
        <p:spPr>
          <a:xfrm>
            <a:off x="1792167" y="4922467"/>
            <a:ext cx="9930900" cy="1218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4000" b="1">
              <a:latin typeface="Source Sans Pro"/>
              <a:ea typeface="Source Sans Pro"/>
              <a:cs typeface="Source Sans Pro"/>
              <a:sym typeface="Source Sans Pro"/>
            </a:endParaRPr>
          </a:p>
          <a:p>
            <a:pPr marL="0" lvl="0" indent="0" algn="l" rtl="0">
              <a:spcBef>
                <a:spcPts val="0"/>
              </a:spcBef>
              <a:spcAft>
                <a:spcPts val="0"/>
              </a:spcAft>
              <a:buNone/>
            </a:pPr>
            <a:endParaRPr sz="4000">
              <a:latin typeface="Source Sans Pro Light"/>
              <a:ea typeface="Source Sans Pro Light"/>
              <a:cs typeface="Source Sans Pro Light"/>
              <a:sym typeface="Source Sans Pro Light"/>
            </a:endParaRPr>
          </a:p>
        </p:txBody>
      </p:sp>
      <p:pic>
        <p:nvPicPr>
          <p:cNvPr id="298" name="Google Shape;298;p31">
            <a:hlinkClick r:id="rId3"/>
          </p:cNvPr>
          <p:cNvPicPr preferRelativeResize="0"/>
          <p:nvPr/>
        </p:nvPicPr>
        <p:blipFill>
          <a:blip r:embed="rId4">
            <a:alphaModFix/>
          </a:blip>
          <a:stretch>
            <a:fillRect/>
          </a:stretch>
        </p:blipFill>
        <p:spPr>
          <a:xfrm>
            <a:off x="10864033" y="515367"/>
            <a:ext cx="984732" cy="984732"/>
          </a:xfrm>
          <a:prstGeom prst="rect">
            <a:avLst/>
          </a:prstGeom>
          <a:noFill/>
          <a:ln>
            <a:noFill/>
          </a:ln>
        </p:spPr>
      </p:pic>
      <p:pic>
        <p:nvPicPr>
          <p:cNvPr id="299" name="Google Shape;299;p31"/>
          <p:cNvPicPr preferRelativeResize="0"/>
          <p:nvPr/>
        </p:nvPicPr>
        <p:blipFill>
          <a:blip r:embed="rId5">
            <a:alphaModFix/>
          </a:blip>
          <a:stretch>
            <a:fillRect/>
          </a:stretch>
        </p:blipFill>
        <p:spPr>
          <a:xfrm>
            <a:off x="88567" y="1887417"/>
            <a:ext cx="6523262" cy="3669332"/>
          </a:xfrm>
          <a:prstGeom prst="rect">
            <a:avLst/>
          </a:prstGeom>
          <a:noFill/>
          <a:ln>
            <a:noFill/>
          </a:ln>
          <a:effectLst>
            <a:outerShdw blurRad="57150" dist="19050" dir="5400000" algn="bl" rotWithShape="0">
              <a:srgbClr val="000000">
                <a:alpha val="50000"/>
              </a:srgbClr>
            </a:outerShdw>
          </a:effectLst>
        </p:spPr>
      </p:pic>
      <p:pic>
        <p:nvPicPr>
          <p:cNvPr id="300" name="Google Shape;300;p31"/>
          <p:cNvPicPr preferRelativeResize="0"/>
          <p:nvPr/>
        </p:nvPicPr>
        <p:blipFill>
          <a:blip r:embed="rId6">
            <a:alphaModFix/>
          </a:blip>
          <a:stretch>
            <a:fillRect/>
          </a:stretch>
        </p:blipFill>
        <p:spPr>
          <a:xfrm>
            <a:off x="6682181" y="1910867"/>
            <a:ext cx="6439886" cy="3622431"/>
          </a:xfrm>
          <a:prstGeom prst="rect">
            <a:avLst/>
          </a:prstGeom>
          <a:noFill/>
          <a:ln>
            <a:noFill/>
          </a:ln>
          <a:effectLst>
            <a:outerShdw blurRad="57150" dist="19050" dir="5400000" algn="bl" rotWithShape="0">
              <a:srgbClr val="000000">
                <a:alpha val="50000"/>
              </a:srgbClr>
            </a:outerShdw>
          </a:effectLst>
        </p:spPr>
      </p:pic>
      <p:sp>
        <p:nvSpPr>
          <p:cNvPr id="301" name="Google Shape;301;p31"/>
          <p:cNvSpPr txBox="1"/>
          <p:nvPr/>
        </p:nvSpPr>
        <p:spPr>
          <a:xfrm>
            <a:off x="8871500" y="1429000"/>
            <a:ext cx="3999900" cy="39999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900">
                <a:solidFill>
                  <a:schemeClr val="dk1"/>
                </a:solidFill>
                <a:latin typeface="Source Sans Pro Light"/>
                <a:ea typeface="Source Sans Pro Light"/>
                <a:cs typeface="Source Sans Pro Light"/>
                <a:sym typeface="Source Sans Pro Light"/>
              </a:rPr>
              <a:t>Human Anatomy Atlas</a:t>
            </a:r>
            <a:endParaRPr sz="1900">
              <a:solidFill>
                <a:schemeClr val="dk1"/>
              </a:solidFill>
            </a:endParaRPr>
          </a:p>
        </p:txBody>
      </p:sp>
      <p:sp>
        <p:nvSpPr>
          <p:cNvPr id="302" name="Google Shape;302;p31"/>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2"/>
          <p:cNvSpPr txBox="1">
            <a:spLocks noGrp="1"/>
          </p:cNvSpPr>
          <p:nvPr>
            <p:ph type="title"/>
          </p:nvPr>
        </p:nvSpPr>
        <p:spPr>
          <a:xfrm>
            <a:off x="391900" y="-1208833"/>
            <a:ext cx="11126700" cy="5454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a:t>Human Anatomy Atlas </a:t>
            </a:r>
            <a:endParaRPr/>
          </a:p>
          <a:p>
            <a:pPr marL="0" lvl="0" indent="0" algn="l" rtl="0">
              <a:spcBef>
                <a:spcPts val="0"/>
              </a:spcBef>
              <a:spcAft>
                <a:spcPts val="0"/>
              </a:spcAft>
              <a:buNone/>
            </a:pPr>
            <a:r>
              <a:rPr lang="en-US" sz="3200" b="0"/>
              <a:t>Body Mechanics for CNA, PCT, RN, and LPN</a:t>
            </a:r>
            <a:endParaRPr sz="3200" b="0"/>
          </a:p>
          <a:p>
            <a:pPr marL="0" lvl="0" indent="0" algn="l" rtl="0">
              <a:spcBef>
                <a:spcPts val="0"/>
              </a:spcBef>
              <a:spcAft>
                <a:spcPts val="0"/>
              </a:spcAft>
              <a:buNone/>
            </a:pPr>
            <a:endParaRPr sz="3200" b="0"/>
          </a:p>
          <a:p>
            <a:pPr marL="0" lvl="0" indent="0" algn="ctr" rtl="0">
              <a:spcBef>
                <a:spcPts val="0"/>
              </a:spcBef>
              <a:spcAft>
                <a:spcPts val="0"/>
              </a:spcAft>
              <a:buClr>
                <a:schemeClr val="dk1"/>
              </a:buClr>
              <a:buSzPts val="1500"/>
              <a:buFont typeface="Arial"/>
              <a:buNone/>
            </a:pPr>
            <a:r>
              <a:rPr lang="en-US" sz="3200"/>
              <a:t>Where is your “old sports injury”?</a:t>
            </a:r>
            <a:endParaRPr sz="3200"/>
          </a:p>
        </p:txBody>
      </p:sp>
      <p:sp>
        <p:nvSpPr>
          <p:cNvPr id="308" name="Google Shape;308;p32"/>
          <p:cNvSpPr txBox="1"/>
          <p:nvPr/>
        </p:nvSpPr>
        <p:spPr>
          <a:xfrm>
            <a:off x="1792167" y="4922467"/>
            <a:ext cx="9930900" cy="1218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4000" b="1">
              <a:latin typeface="Source Sans Pro"/>
              <a:ea typeface="Source Sans Pro"/>
              <a:cs typeface="Source Sans Pro"/>
              <a:sym typeface="Source Sans Pro"/>
            </a:endParaRPr>
          </a:p>
          <a:p>
            <a:pPr marL="0" lvl="0" indent="0" algn="l" rtl="0">
              <a:spcBef>
                <a:spcPts val="0"/>
              </a:spcBef>
              <a:spcAft>
                <a:spcPts val="0"/>
              </a:spcAft>
              <a:buNone/>
            </a:pPr>
            <a:endParaRPr sz="4000">
              <a:latin typeface="Source Sans Pro Light"/>
              <a:ea typeface="Source Sans Pro Light"/>
              <a:cs typeface="Source Sans Pro Light"/>
              <a:sym typeface="Source Sans Pro Light"/>
            </a:endParaRPr>
          </a:p>
        </p:txBody>
      </p:sp>
      <p:pic>
        <p:nvPicPr>
          <p:cNvPr id="309" name="Google Shape;309;p32">
            <a:hlinkClick r:id="rId3"/>
          </p:cNvPr>
          <p:cNvPicPr preferRelativeResize="0"/>
          <p:nvPr/>
        </p:nvPicPr>
        <p:blipFill>
          <a:blip r:embed="rId4">
            <a:alphaModFix/>
          </a:blip>
          <a:stretch>
            <a:fillRect/>
          </a:stretch>
        </p:blipFill>
        <p:spPr>
          <a:xfrm>
            <a:off x="10617033" y="444267"/>
            <a:ext cx="984732" cy="984732"/>
          </a:xfrm>
          <a:prstGeom prst="rect">
            <a:avLst/>
          </a:prstGeom>
          <a:noFill/>
          <a:ln>
            <a:noFill/>
          </a:ln>
        </p:spPr>
      </p:pic>
      <p:pic>
        <p:nvPicPr>
          <p:cNvPr id="310" name="Google Shape;310;p32"/>
          <p:cNvPicPr preferRelativeResize="0"/>
          <p:nvPr/>
        </p:nvPicPr>
        <p:blipFill>
          <a:blip r:embed="rId5">
            <a:alphaModFix/>
          </a:blip>
          <a:stretch>
            <a:fillRect/>
          </a:stretch>
        </p:blipFill>
        <p:spPr>
          <a:xfrm>
            <a:off x="222733" y="2837000"/>
            <a:ext cx="12192000" cy="6858000"/>
          </a:xfrm>
          <a:prstGeom prst="rect">
            <a:avLst/>
          </a:prstGeom>
          <a:noFill/>
          <a:ln>
            <a:noFill/>
          </a:ln>
        </p:spPr>
      </p:pic>
      <p:sp>
        <p:nvSpPr>
          <p:cNvPr id="311" name="Google Shape;311;p32"/>
          <p:cNvSpPr txBox="1"/>
          <p:nvPr/>
        </p:nvSpPr>
        <p:spPr>
          <a:xfrm>
            <a:off x="9109400" y="1429000"/>
            <a:ext cx="3999900" cy="39999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900">
                <a:solidFill>
                  <a:schemeClr val="dk1"/>
                </a:solidFill>
                <a:latin typeface="Source Sans Pro Light"/>
                <a:ea typeface="Source Sans Pro Light"/>
                <a:cs typeface="Source Sans Pro Light"/>
                <a:sym typeface="Source Sans Pro Light"/>
              </a:rPr>
              <a:t>Human Anatomy Atlas</a:t>
            </a:r>
            <a:endParaRPr sz="1900"/>
          </a:p>
        </p:txBody>
      </p:sp>
      <p:sp>
        <p:nvSpPr>
          <p:cNvPr id="312" name="Google Shape;312;p32"/>
          <p:cNvSpPr txBox="1">
            <a:spLocks noGrp="1"/>
          </p:cNvSpPr>
          <p:nvPr>
            <p:ph type="sldNum" idx="12"/>
          </p:nvPr>
        </p:nvSpPr>
        <p:spPr>
          <a:xfrm>
            <a:off x="15062147" y="8290163"/>
            <a:ext cx="975600" cy="699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3" title="How-To... Studio for zSpace">
            <a:hlinkClick r:id="rId3"/>
          </p:cNvPr>
          <p:cNvPicPr preferRelativeResize="0"/>
          <p:nvPr/>
        </p:nvPicPr>
        <p:blipFill>
          <a:blip r:embed="rId4">
            <a:alphaModFix/>
          </a:blip>
          <a:stretch>
            <a:fillRect/>
          </a:stretch>
        </p:blipFill>
        <p:spPr>
          <a:xfrm>
            <a:off x="4864144" y="896733"/>
            <a:ext cx="6686712" cy="5015034"/>
          </a:xfrm>
          <a:prstGeom prst="rect">
            <a:avLst/>
          </a:prstGeom>
          <a:noFill/>
          <a:ln>
            <a:noFill/>
          </a:ln>
        </p:spPr>
      </p:pic>
      <p:sp>
        <p:nvSpPr>
          <p:cNvPr id="319" name="Google Shape;319;p33"/>
          <p:cNvSpPr txBox="1">
            <a:spLocks noGrp="1"/>
          </p:cNvSpPr>
          <p:nvPr>
            <p:ph type="title"/>
          </p:nvPr>
        </p:nvSpPr>
        <p:spPr>
          <a:xfrm>
            <a:off x="615125" y="1180575"/>
            <a:ext cx="3692700" cy="85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70CD"/>
                </a:solidFill>
              </a:rPr>
              <a:t>zSpace Studio</a:t>
            </a:r>
            <a:endParaRPr>
              <a:solidFill>
                <a:srgbClr val="0070CD"/>
              </a:solidFill>
            </a:endParaRPr>
          </a:p>
        </p:txBody>
      </p:sp>
      <p:sp>
        <p:nvSpPr>
          <p:cNvPr id="320" name="Google Shape;320;p33"/>
          <p:cNvSpPr txBox="1">
            <a:spLocks noGrp="1"/>
          </p:cNvSpPr>
          <p:nvPr>
            <p:ph type="body" idx="1"/>
          </p:nvPr>
        </p:nvSpPr>
        <p:spPr>
          <a:xfrm>
            <a:off x="670775" y="1946325"/>
            <a:ext cx="3934500" cy="4545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sz="1700" b="1"/>
              <a:t>Purpose</a:t>
            </a:r>
            <a:r>
              <a:rPr lang="en-US" sz="1700"/>
              <a:t>: Scaffold knowledge through model interaction and exploration</a:t>
            </a:r>
            <a:endParaRPr sz="1700"/>
          </a:p>
          <a:p>
            <a:pPr marL="457200" lvl="0" indent="-323850" algn="l" rtl="0">
              <a:spcBef>
                <a:spcPts val="2100"/>
              </a:spcBef>
              <a:spcAft>
                <a:spcPts val="0"/>
              </a:spcAft>
              <a:buSzPts val="1500"/>
              <a:buAutoNum type="arabicPeriod"/>
            </a:pPr>
            <a:r>
              <a:rPr lang="en-US" sz="1500" b="1"/>
              <a:t>Explore </a:t>
            </a:r>
            <a:r>
              <a:rPr lang="en-US" sz="1500"/>
              <a:t>with 3D models</a:t>
            </a:r>
            <a:endParaRPr sz="1500"/>
          </a:p>
          <a:p>
            <a:pPr marL="457200" lvl="0" indent="-323850" algn="l" rtl="0">
              <a:spcBef>
                <a:spcPts val="0"/>
              </a:spcBef>
              <a:spcAft>
                <a:spcPts val="0"/>
              </a:spcAft>
              <a:buSzPts val="1500"/>
              <a:buAutoNum type="arabicPeriod"/>
            </a:pPr>
            <a:r>
              <a:rPr lang="en-US" sz="1500" b="1"/>
              <a:t>Use tools</a:t>
            </a:r>
            <a:r>
              <a:rPr lang="en-US" sz="1500"/>
              <a:t> to compare, dissect, analyze, measure, annotate </a:t>
            </a:r>
            <a:endParaRPr sz="1500"/>
          </a:p>
          <a:p>
            <a:pPr marL="457200" lvl="0" indent="-323850" algn="l" rtl="0">
              <a:spcBef>
                <a:spcPts val="0"/>
              </a:spcBef>
              <a:spcAft>
                <a:spcPts val="0"/>
              </a:spcAft>
              <a:buSzPts val="1500"/>
              <a:buAutoNum type="arabicPeriod"/>
            </a:pPr>
            <a:r>
              <a:rPr lang="en-US" sz="1500" b="1"/>
              <a:t>Learn </a:t>
            </a:r>
            <a:r>
              <a:rPr lang="en-US" sz="1500"/>
              <a:t>through scaffolded lessons</a:t>
            </a:r>
            <a:endParaRPr sz="1500"/>
          </a:p>
          <a:p>
            <a:pPr marL="457200" lvl="0" indent="-323850" algn="l" rtl="0">
              <a:spcBef>
                <a:spcPts val="0"/>
              </a:spcBef>
              <a:spcAft>
                <a:spcPts val="0"/>
              </a:spcAft>
              <a:buSzPts val="1500"/>
              <a:buAutoNum type="arabicPeriod"/>
            </a:pPr>
            <a:r>
              <a:rPr lang="en-US" sz="1500" b="1"/>
              <a:t>Assess </a:t>
            </a:r>
            <a:r>
              <a:rPr lang="en-US" sz="1500"/>
              <a:t>formatively through guided questions</a:t>
            </a:r>
            <a:endParaRPr sz="1500"/>
          </a:p>
          <a:p>
            <a:pPr marL="457200" lvl="0" indent="-323850" algn="l" rtl="0">
              <a:spcBef>
                <a:spcPts val="0"/>
              </a:spcBef>
              <a:spcAft>
                <a:spcPts val="0"/>
              </a:spcAft>
              <a:buSzPts val="1500"/>
              <a:buAutoNum type="arabicPeriod"/>
            </a:pPr>
            <a:r>
              <a:rPr lang="en-US" sz="1500" b="1"/>
              <a:t>Science Practices:</a:t>
            </a:r>
            <a:endParaRPr sz="1500" b="1"/>
          </a:p>
          <a:p>
            <a:pPr marL="914400" lvl="1" indent="-304800" algn="l" rtl="0">
              <a:spcBef>
                <a:spcPts val="0"/>
              </a:spcBef>
              <a:spcAft>
                <a:spcPts val="0"/>
              </a:spcAft>
              <a:buSzPts val="1200"/>
              <a:buAutoNum type="alphaLcPeriod"/>
            </a:pPr>
            <a:r>
              <a:rPr lang="en-US" sz="1200"/>
              <a:t>Develop and Use Models</a:t>
            </a:r>
            <a:endParaRPr sz="1200"/>
          </a:p>
          <a:p>
            <a:pPr marL="914400" lvl="1" indent="-304800" algn="l" rtl="0">
              <a:spcBef>
                <a:spcPts val="0"/>
              </a:spcBef>
              <a:spcAft>
                <a:spcPts val="0"/>
              </a:spcAft>
              <a:buSzPts val="1200"/>
              <a:buAutoNum type="alphaLcPeriod"/>
            </a:pPr>
            <a:r>
              <a:rPr lang="en-US" sz="1200"/>
              <a:t>Engage in Argument from Evidence</a:t>
            </a:r>
            <a:endParaRPr sz="1200"/>
          </a:p>
          <a:p>
            <a:pPr marL="914400" lvl="1" indent="-304800" algn="l" rtl="0">
              <a:spcBef>
                <a:spcPts val="0"/>
              </a:spcBef>
              <a:spcAft>
                <a:spcPts val="0"/>
              </a:spcAft>
              <a:buSzPts val="1200"/>
              <a:buAutoNum type="alphaLcPeriod"/>
            </a:pPr>
            <a:r>
              <a:rPr lang="en-US" sz="1200"/>
              <a:t>Constructing Explanations</a:t>
            </a:r>
            <a:endParaRPr sz="1200"/>
          </a:p>
          <a:p>
            <a:pPr marL="914400" lvl="1" indent="-304800" algn="l" rtl="0">
              <a:spcBef>
                <a:spcPts val="0"/>
              </a:spcBef>
              <a:spcAft>
                <a:spcPts val="0"/>
              </a:spcAft>
              <a:buSzPts val="1200"/>
              <a:buAutoNum type="alphaLcPeriod"/>
            </a:pPr>
            <a:r>
              <a:rPr lang="en-US" sz="1200"/>
              <a:t>Obtain, Evaluate, Communicate  Information</a:t>
            </a:r>
            <a:endParaRPr sz="1200"/>
          </a:p>
        </p:txBody>
      </p:sp>
      <p:sp>
        <p:nvSpPr>
          <p:cNvPr id="321" name="Google Shape;321;p33"/>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pic>
        <p:nvPicPr>
          <p:cNvPr id="322" name="Google Shape;322;p33"/>
          <p:cNvPicPr preferRelativeResize="0"/>
          <p:nvPr/>
        </p:nvPicPr>
        <p:blipFill>
          <a:blip r:embed="rId5">
            <a:alphaModFix/>
          </a:blip>
          <a:stretch>
            <a:fillRect/>
          </a:stretch>
        </p:blipFill>
        <p:spPr>
          <a:xfrm>
            <a:off x="762000" y="237151"/>
            <a:ext cx="993075" cy="993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4"/>
          <p:cNvSpPr txBox="1">
            <a:spLocks noGrp="1"/>
          </p:cNvSpPr>
          <p:nvPr>
            <p:ph type="ctrTitle"/>
          </p:nvPr>
        </p:nvSpPr>
        <p:spPr>
          <a:xfrm>
            <a:off x="1282750" y="456346"/>
            <a:ext cx="9626400" cy="1689900"/>
          </a:xfrm>
          <a:prstGeom prst="rect">
            <a:avLst/>
          </a:prstGeom>
          <a:noFill/>
          <a:ln>
            <a:noFill/>
          </a:ln>
        </p:spPr>
        <p:txBody>
          <a:bodyPr spcFirstLastPara="1" wrap="square" lIns="121875" tIns="60925" rIns="121875" bIns="60925" anchor="ctr" anchorCtr="0">
            <a:noAutofit/>
          </a:bodyPr>
          <a:lstStyle/>
          <a:p>
            <a:pPr marL="0" marR="0" lvl="0" indent="0" algn="ctr" rtl="0">
              <a:lnSpc>
                <a:spcPct val="90000"/>
              </a:lnSpc>
              <a:spcBef>
                <a:spcPts val="0"/>
              </a:spcBef>
              <a:spcAft>
                <a:spcPts val="0"/>
              </a:spcAft>
              <a:buClr>
                <a:srgbClr val="0070CD"/>
              </a:buClr>
              <a:buSzPts val="6000"/>
              <a:buFont typeface="Source Sans Pro"/>
              <a:buNone/>
            </a:pPr>
            <a:r>
              <a:rPr lang="en-US">
                <a:solidFill>
                  <a:srgbClr val="00C1DF"/>
                </a:solidFill>
              </a:rPr>
              <a:t>z</a:t>
            </a:r>
            <a:r>
              <a:rPr lang="en-US"/>
              <a:t>Space Studio</a:t>
            </a:r>
            <a:endParaRPr sz="6000" b="1" i="0" u="none" strike="noStrike" cap="none">
              <a:solidFill>
                <a:srgbClr val="0070CD"/>
              </a:solidFill>
              <a:latin typeface="Source Sans Pro"/>
              <a:ea typeface="Source Sans Pro"/>
              <a:cs typeface="Source Sans Pro"/>
              <a:sym typeface="Source Sans Pro"/>
            </a:endParaRPr>
          </a:p>
        </p:txBody>
      </p:sp>
      <p:sp>
        <p:nvSpPr>
          <p:cNvPr id="329" name="Google Shape;329;p34"/>
          <p:cNvSpPr txBox="1">
            <a:spLocks noGrp="1"/>
          </p:cNvSpPr>
          <p:nvPr>
            <p:ph type="subTitle" idx="1"/>
          </p:nvPr>
        </p:nvSpPr>
        <p:spPr>
          <a:xfrm>
            <a:off x="1524000" y="2146250"/>
            <a:ext cx="9144000" cy="4032900"/>
          </a:xfrm>
          <a:prstGeom prst="rect">
            <a:avLst/>
          </a:prstGeom>
          <a:noFill/>
          <a:ln>
            <a:noFill/>
          </a:ln>
        </p:spPr>
        <p:txBody>
          <a:bodyPr spcFirstLastPara="1" wrap="square" lIns="121875" tIns="60925" rIns="121875" bIns="60925" anchor="t" anchorCtr="0">
            <a:noAutofit/>
          </a:bodyPr>
          <a:lstStyle/>
          <a:p>
            <a:pPr marL="0" marR="0" lvl="0" indent="0" algn="l" rtl="0">
              <a:lnSpc>
                <a:spcPct val="80000"/>
              </a:lnSpc>
              <a:spcBef>
                <a:spcPts val="0"/>
              </a:spcBef>
              <a:spcAft>
                <a:spcPts val="0"/>
              </a:spcAft>
              <a:buNone/>
            </a:pPr>
            <a:r>
              <a:rPr lang="en-US" sz="3000" b="1">
                <a:solidFill>
                  <a:srgbClr val="656768"/>
                </a:solidFill>
              </a:rPr>
              <a:t>Purpose: Become familiar with the features and workflow of zSpace Studio.</a:t>
            </a:r>
            <a:endParaRPr sz="3000" b="1">
              <a:solidFill>
                <a:srgbClr val="656768"/>
              </a:solidFill>
            </a:endParaRPr>
          </a:p>
          <a:p>
            <a:pPr marL="457200" marR="0" lvl="0" indent="0" algn="l" rtl="0">
              <a:lnSpc>
                <a:spcPct val="80000"/>
              </a:lnSpc>
              <a:spcBef>
                <a:spcPts val="0"/>
              </a:spcBef>
              <a:spcAft>
                <a:spcPts val="0"/>
              </a:spcAft>
              <a:buNone/>
            </a:pPr>
            <a:endParaRPr sz="3900">
              <a:solidFill>
                <a:srgbClr val="656768"/>
              </a:solidFill>
            </a:endParaRPr>
          </a:p>
          <a:p>
            <a:pPr marL="457200" marR="0" lvl="0" indent="-431800" algn="l" rtl="0">
              <a:lnSpc>
                <a:spcPct val="80000"/>
              </a:lnSpc>
              <a:spcBef>
                <a:spcPts val="0"/>
              </a:spcBef>
              <a:spcAft>
                <a:spcPts val="0"/>
              </a:spcAft>
              <a:buClr>
                <a:srgbClr val="656768"/>
              </a:buClr>
              <a:buSzPts val="3200"/>
              <a:buAutoNum type="arabicPeriod"/>
            </a:pPr>
            <a:r>
              <a:rPr lang="en-US" sz="3200">
                <a:solidFill>
                  <a:srgbClr val="656768"/>
                </a:solidFill>
              </a:rPr>
              <a:t>Go to zCentral Quick Launch</a:t>
            </a:r>
            <a:endParaRPr sz="3200">
              <a:solidFill>
                <a:srgbClr val="656768"/>
              </a:solidFill>
            </a:endParaRPr>
          </a:p>
          <a:p>
            <a:pPr marL="457200" marR="0" lvl="0" indent="-431800" algn="l" rtl="0">
              <a:lnSpc>
                <a:spcPct val="80000"/>
              </a:lnSpc>
              <a:spcBef>
                <a:spcPts val="0"/>
              </a:spcBef>
              <a:spcAft>
                <a:spcPts val="0"/>
              </a:spcAft>
              <a:buClr>
                <a:srgbClr val="656768"/>
              </a:buClr>
              <a:buSzPts val="3200"/>
              <a:buAutoNum type="arabicPeriod"/>
            </a:pPr>
            <a:r>
              <a:rPr lang="en-US" sz="3200">
                <a:solidFill>
                  <a:srgbClr val="656768"/>
                </a:solidFill>
              </a:rPr>
              <a:t>Enter Code A295 (Extended Tutorial for Educators)</a:t>
            </a:r>
            <a:endParaRPr sz="3200">
              <a:solidFill>
                <a:srgbClr val="656768"/>
              </a:solidFill>
            </a:endParaRPr>
          </a:p>
          <a:p>
            <a:pPr marL="457200" marR="0" lvl="0" indent="-431800" algn="l" rtl="0">
              <a:lnSpc>
                <a:spcPct val="80000"/>
              </a:lnSpc>
              <a:spcBef>
                <a:spcPts val="0"/>
              </a:spcBef>
              <a:spcAft>
                <a:spcPts val="0"/>
              </a:spcAft>
              <a:buClr>
                <a:srgbClr val="656768"/>
              </a:buClr>
              <a:buSzPts val="3200"/>
              <a:buAutoNum type="arabicPeriod"/>
            </a:pPr>
            <a:r>
              <a:rPr lang="en-US" sz="3200">
                <a:solidFill>
                  <a:srgbClr val="656768"/>
                </a:solidFill>
              </a:rPr>
              <a:t>Read through the prompts to complete the activity</a:t>
            </a:r>
            <a:endParaRPr sz="3200">
              <a:solidFill>
                <a:srgbClr val="656768"/>
              </a:solidFill>
            </a:endParaRPr>
          </a:p>
          <a:p>
            <a:pPr marL="457200" marR="0" lvl="0" indent="-431800" algn="l" rtl="0">
              <a:lnSpc>
                <a:spcPct val="80000"/>
              </a:lnSpc>
              <a:spcBef>
                <a:spcPts val="0"/>
              </a:spcBef>
              <a:spcAft>
                <a:spcPts val="0"/>
              </a:spcAft>
              <a:buClr>
                <a:srgbClr val="656768"/>
              </a:buClr>
              <a:buSzPts val="3200"/>
              <a:buAutoNum type="arabicPeriod"/>
            </a:pPr>
            <a:r>
              <a:rPr lang="en-US" sz="3200">
                <a:solidFill>
                  <a:srgbClr val="656768"/>
                </a:solidFill>
              </a:rPr>
              <a:t>Notice where to save (copy to clipboard or save as a PDF)</a:t>
            </a:r>
            <a:endParaRPr sz="3200">
              <a:solidFill>
                <a:srgbClr val="656768"/>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5"/>
          <p:cNvSpPr txBox="1">
            <a:spLocks noGrp="1"/>
          </p:cNvSpPr>
          <p:nvPr>
            <p:ph type="ctrTitle"/>
          </p:nvPr>
        </p:nvSpPr>
        <p:spPr>
          <a:xfrm>
            <a:off x="1282750" y="456346"/>
            <a:ext cx="9626400" cy="1689900"/>
          </a:xfrm>
          <a:prstGeom prst="rect">
            <a:avLst/>
          </a:prstGeom>
          <a:noFill/>
          <a:ln>
            <a:noFill/>
          </a:ln>
        </p:spPr>
        <p:txBody>
          <a:bodyPr spcFirstLastPara="1" wrap="square" lIns="121875" tIns="60925" rIns="121875" bIns="60925" anchor="ctr" anchorCtr="0">
            <a:noAutofit/>
          </a:bodyPr>
          <a:lstStyle/>
          <a:p>
            <a:pPr marL="0" marR="0" lvl="0" indent="0" algn="ctr" rtl="0">
              <a:lnSpc>
                <a:spcPct val="90000"/>
              </a:lnSpc>
              <a:spcBef>
                <a:spcPts val="0"/>
              </a:spcBef>
              <a:spcAft>
                <a:spcPts val="0"/>
              </a:spcAft>
              <a:buClr>
                <a:srgbClr val="0070CD"/>
              </a:buClr>
              <a:buSzPts val="6000"/>
              <a:buFont typeface="Source Sans Pro"/>
              <a:buNone/>
            </a:pPr>
            <a:r>
              <a:rPr lang="en-US">
                <a:solidFill>
                  <a:srgbClr val="00C1DF"/>
                </a:solidFill>
              </a:rPr>
              <a:t>z</a:t>
            </a:r>
            <a:r>
              <a:rPr lang="en-US"/>
              <a:t>Space Studio</a:t>
            </a:r>
            <a:endParaRPr sz="6000" b="1" i="0" u="none" strike="noStrike" cap="none">
              <a:solidFill>
                <a:srgbClr val="0070CD"/>
              </a:solidFill>
              <a:latin typeface="Source Sans Pro"/>
              <a:ea typeface="Source Sans Pro"/>
              <a:cs typeface="Source Sans Pro"/>
              <a:sym typeface="Source Sans Pro"/>
            </a:endParaRPr>
          </a:p>
        </p:txBody>
      </p:sp>
      <p:sp>
        <p:nvSpPr>
          <p:cNvPr id="336" name="Google Shape;336;p35"/>
          <p:cNvSpPr txBox="1">
            <a:spLocks noGrp="1"/>
          </p:cNvSpPr>
          <p:nvPr>
            <p:ph type="subTitle" idx="1"/>
          </p:nvPr>
        </p:nvSpPr>
        <p:spPr>
          <a:xfrm>
            <a:off x="1523950" y="1815850"/>
            <a:ext cx="9144000" cy="436800"/>
          </a:xfrm>
          <a:prstGeom prst="rect">
            <a:avLst/>
          </a:prstGeom>
          <a:noFill/>
          <a:ln>
            <a:noFill/>
          </a:ln>
        </p:spPr>
        <p:txBody>
          <a:bodyPr spcFirstLastPara="1" wrap="square" lIns="121875" tIns="60925" rIns="121875" bIns="60925" anchor="t" anchorCtr="0">
            <a:noAutofit/>
          </a:bodyPr>
          <a:lstStyle/>
          <a:p>
            <a:pPr marL="0" marR="0" lvl="0" indent="0" algn="l" rtl="0">
              <a:lnSpc>
                <a:spcPct val="80000"/>
              </a:lnSpc>
              <a:spcBef>
                <a:spcPts val="0"/>
              </a:spcBef>
              <a:spcAft>
                <a:spcPts val="0"/>
              </a:spcAft>
              <a:buNone/>
            </a:pPr>
            <a:r>
              <a:rPr lang="en-US" sz="2100" b="1">
                <a:solidFill>
                  <a:srgbClr val="656768"/>
                </a:solidFill>
              </a:rPr>
              <a:t>Purpose: Become familiar with the features and workflow of zSpace Studio.</a:t>
            </a:r>
            <a:endParaRPr sz="1800">
              <a:solidFill>
                <a:srgbClr val="656768"/>
              </a:solidFill>
            </a:endParaRPr>
          </a:p>
        </p:txBody>
      </p:sp>
      <p:sp>
        <p:nvSpPr>
          <p:cNvPr id="337" name="Google Shape;337;p35"/>
          <p:cNvSpPr/>
          <p:nvPr/>
        </p:nvSpPr>
        <p:spPr>
          <a:xfrm>
            <a:off x="1282750" y="2442850"/>
            <a:ext cx="4653300" cy="39747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US" sz="2100" b="1">
                <a:solidFill>
                  <a:srgbClr val="656768"/>
                </a:solidFill>
                <a:latin typeface="Source Sans Pro"/>
                <a:ea typeface="Source Sans Pro"/>
                <a:cs typeface="Source Sans Pro"/>
                <a:sym typeface="Source Sans Pro"/>
              </a:rPr>
              <a:t>Open a Lesson:</a:t>
            </a:r>
            <a:endParaRPr sz="2100" b="1">
              <a:solidFill>
                <a:srgbClr val="656768"/>
              </a:solidFill>
              <a:latin typeface="Source Sans Pro"/>
              <a:ea typeface="Source Sans Pro"/>
              <a:cs typeface="Source Sans Pro"/>
              <a:sym typeface="Source Sans Pro"/>
            </a:endParaRPr>
          </a:p>
          <a:p>
            <a:pPr marL="0" lvl="0" indent="0" algn="ctr" rtl="0">
              <a:lnSpc>
                <a:spcPct val="80000"/>
              </a:lnSpc>
              <a:spcBef>
                <a:spcPts val="0"/>
              </a:spcBef>
              <a:spcAft>
                <a:spcPts val="0"/>
              </a:spcAft>
              <a:buNone/>
            </a:pPr>
            <a:endParaRPr b="1">
              <a:solidFill>
                <a:srgbClr val="656768"/>
              </a:solidFill>
              <a:latin typeface="Source Sans Pro"/>
              <a:ea typeface="Source Sans Pro"/>
              <a:cs typeface="Source Sans Pro"/>
              <a:sym typeface="Source Sans Pro"/>
            </a:endParaRPr>
          </a:p>
          <a:p>
            <a:pPr marL="457200" lvl="0" indent="-361950" algn="l" rtl="0">
              <a:lnSpc>
                <a:spcPct val="80000"/>
              </a:lnSpc>
              <a:spcBef>
                <a:spcPts val="0"/>
              </a:spcBef>
              <a:spcAft>
                <a:spcPts val="0"/>
              </a:spcAft>
              <a:buClr>
                <a:srgbClr val="656768"/>
              </a:buClr>
              <a:buSzPts val="2100"/>
              <a:buAutoNum type="arabicPeriod"/>
            </a:pPr>
            <a:r>
              <a:rPr lang="en-US" sz="2100">
                <a:solidFill>
                  <a:srgbClr val="656768"/>
                </a:solidFill>
                <a:latin typeface="Source Sans Pro"/>
                <a:ea typeface="Source Sans Pro"/>
                <a:cs typeface="Source Sans Pro"/>
                <a:sym typeface="Source Sans Pro"/>
              </a:rPr>
              <a:t>Launch zCentral </a:t>
            </a:r>
            <a:endParaRPr sz="2100">
              <a:solidFill>
                <a:srgbClr val="656768"/>
              </a:solidFill>
              <a:latin typeface="Source Sans Pro"/>
              <a:ea typeface="Source Sans Pro"/>
              <a:cs typeface="Source Sans Pro"/>
              <a:sym typeface="Source Sans Pro"/>
            </a:endParaRPr>
          </a:p>
          <a:p>
            <a:pPr marL="914400" lvl="0" indent="0" algn="l" rtl="0">
              <a:lnSpc>
                <a:spcPct val="80000"/>
              </a:lnSpc>
              <a:spcBef>
                <a:spcPts val="0"/>
              </a:spcBef>
              <a:spcAft>
                <a:spcPts val="0"/>
              </a:spcAft>
              <a:buNone/>
            </a:pPr>
            <a:endParaRPr sz="2100">
              <a:solidFill>
                <a:srgbClr val="656768"/>
              </a:solidFill>
              <a:latin typeface="Source Sans Pro"/>
              <a:ea typeface="Source Sans Pro"/>
              <a:cs typeface="Source Sans Pro"/>
              <a:sym typeface="Source Sans Pro"/>
            </a:endParaRPr>
          </a:p>
          <a:p>
            <a:pPr marL="457200" lvl="0" indent="-361950" algn="l" rtl="0">
              <a:lnSpc>
                <a:spcPct val="80000"/>
              </a:lnSpc>
              <a:spcBef>
                <a:spcPts val="0"/>
              </a:spcBef>
              <a:spcAft>
                <a:spcPts val="0"/>
              </a:spcAft>
              <a:buClr>
                <a:srgbClr val="656768"/>
              </a:buClr>
              <a:buSzPts val="2100"/>
              <a:buAutoNum type="arabicPeriod"/>
            </a:pPr>
            <a:r>
              <a:rPr lang="en-US" sz="2100">
                <a:solidFill>
                  <a:srgbClr val="656768"/>
                </a:solidFill>
                <a:latin typeface="Source Sans Pro"/>
                <a:ea typeface="Source Sans Pro"/>
                <a:cs typeface="Source Sans Pro"/>
                <a:sym typeface="Source Sans Pro"/>
              </a:rPr>
              <a:t>Enter Code A295 (Extended Tutorial for Educators)</a:t>
            </a:r>
            <a:endParaRPr sz="2100">
              <a:solidFill>
                <a:srgbClr val="656768"/>
              </a:solidFill>
              <a:latin typeface="Source Sans Pro"/>
              <a:ea typeface="Source Sans Pro"/>
              <a:cs typeface="Source Sans Pro"/>
              <a:sym typeface="Source Sans Pro"/>
            </a:endParaRPr>
          </a:p>
          <a:p>
            <a:pPr marL="914400" lvl="0" indent="0" algn="l" rtl="0">
              <a:lnSpc>
                <a:spcPct val="80000"/>
              </a:lnSpc>
              <a:spcBef>
                <a:spcPts val="0"/>
              </a:spcBef>
              <a:spcAft>
                <a:spcPts val="0"/>
              </a:spcAft>
              <a:buNone/>
            </a:pPr>
            <a:endParaRPr sz="2100">
              <a:solidFill>
                <a:srgbClr val="656768"/>
              </a:solidFill>
              <a:latin typeface="Source Sans Pro"/>
              <a:ea typeface="Source Sans Pro"/>
              <a:cs typeface="Source Sans Pro"/>
              <a:sym typeface="Source Sans Pro"/>
            </a:endParaRPr>
          </a:p>
          <a:p>
            <a:pPr marL="457200" lvl="0" indent="-361950" algn="l" rtl="0">
              <a:lnSpc>
                <a:spcPct val="80000"/>
              </a:lnSpc>
              <a:spcBef>
                <a:spcPts val="0"/>
              </a:spcBef>
              <a:spcAft>
                <a:spcPts val="0"/>
              </a:spcAft>
              <a:buClr>
                <a:srgbClr val="656768"/>
              </a:buClr>
              <a:buSzPts val="2100"/>
              <a:buAutoNum type="arabicPeriod"/>
            </a:pPr>
            <a:r>
              <a:rPr lang="en-US" sz="2100">
                <a:solidFill>
                  <a:srgbClr val="656768"/>
                </a:solidFill>
                <a:latin typeface="Source Sans Pro"/>
                <a:ea typeface="Source Sans Pro"/>
                <a:cs typeface="Source Sans Pro"/>
                <a:sym typeface="Source Sans Pro"/>
              </a:rPr>
              <a:t>Read through the prompts to complete the activity</a:t>
            </a:r>
            <a:endParaRPr sz="2100">
              <a:solidFill>
                <a:srgbClr val="656768"/>
              </a:solidFill>
              <a:latin typeface="Source Sans Pro"/>
              <a:ea typeface="Source Sans Pro"/>
              <a:cs typeface="Source Sans Pro"/>
              <a:sym typeface="Source Sans Pro"/>
            </a:endParaRPr>
          </a:p>
          <a:p>
            <a:pPr marL="914400" lvl="0" indent="0" algn="l" rtl="0">
              <a:lnSpc>
                <a:spcPct val="80000"/>
              </a:lnSpc>
              <a:spcBef>
                <a:spcPts val="0"/>
              </a:spcBef>
              <a:spcAft>
                <a:spcPts val="0"/>
              </a:spcAft>
              <a:buNone/>
            </a:pPr>
            <a:endParaRPr sz="2100">
              <a:solidFill>
                <a:srgbClr val="656768"/>
              </a:solidFill>
              <a:latin typeface="Source Sans Pro"/>
              <a:ea typeface="Source Sans Pro"/>
              <a:cs typeface="Source Sans Pro"/>
              <a:sym typeface="Source Sans Pro"/>
            </a:endParaRPr>
          </a:p>
          <a:p>
            <a:pPr marL="457200" lvl="0" indent="-361950" algn="l" rtl="0">
              <a:lnSpc>
                <a:spcPct val="80000"/>
              </a:lnSpc>
              <a:spcBef>
                <a:spcPts val="0"/>
              </a:spcBef>
              <a:spcAft>
                <a:spcPts val="0"/>
              </a:spcAft>
              <a:buClr>
                <a:srgbClr val="656768"/>
              </a:buClr>
              <a:buSzPts val="2100"/>
              <a:buFont typeface="Source Sans Pro"/>
              <a:buAutoNum type="arabicPeriod"/>
            </a:pPr>
            <a:r>
              <a:rPr lang="en-US" sz="2100">
                <a:solidFill>
                  <a:srgbClr val="656768"/>
                </a:solidFill>
                <a:latin typeface="Source Sans Pro"/>
                <a:ea typeface="Source Sans Pro"/>
                <a:cs typeface="Source Sans Pro"/>
                <a:sym typeface="Source Sans Pro"/>
              </a:rPr>
              <a:t>Answer questions when prompted</a:t>
            </a:r>
            <a:endParaRPr sz="2100">
              <a:solidFill>
                <a:srgbClr val="656768"/>
              </a:solidFill>
              <a:latin typeface="Source Sans Pro"/>
              <a:ea typeface="Source Sans Pro"/>
              <a:cs typeface="Source Sans Pro"/>
              <a:sym typeface="Source Sans Pro"/>
            </a:endParaRPr>
          </a:p>
        </p:txBody>
      </p:sp>
      <p:sp>
        <p:nvSpPr>
          <p:cNvPr id="338" name="Google Shape;338;p35"/>
          <p:cNvSpPr/>
          <p:nvPr/>
        </p:nvSpPr>
        <p:spPr>
          <a:xfrm>
            <a:off x="6178875" y="2442850"/>
            <a:ext cx="4653300" cy="39747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US" sz="2000" b="1">
                <a:solidFill>
                  <a:srgbClr val="656768"/>
                </a:solidFill>
                <a:latin typeface="Source Sans Pro"/>
                <a:ea typeface="Source Sans Pro"/>
                <a:cs typeface="Source Sans Pro"/>
                <a:sym typeface="Source Sans Pro"/>
              </a:rPr>
              <a:t>Save and Submit (5 options):</a:t>
            </a:r>
            <a:endParaRPr sz="2000" b="1">
              <a:solidFill>
                <a:srgbClr val="656768"/>
              </a:solidFill>
              <a:latin typeface="Source Sans Pro"/>
              <a:ea typeface="Source Sans Pro"/>
              <a:cs typeface="Source Sans Pro"/>
              <a:sym typeface="Source Sans Pro"/>
            </a:endParaRPr>
          </a:p>
          <a:p>
            <a:pPr marL="0" lvl="0" indent="0" algn="ctr" rtl="0">
              <a:lnSpc>
                <a:spcPct val="80000"/>
              </a:lnSpc>
              <a:spcBef>
                <a:spcPts val="0"/>
              </a:spcBef>
              <a:spcAft>
                <a:spcPts val="0"/>
              </a:spcAft>
              <a:buNone/>
            </a:pPr>
            <a:endParaRPr sz="1100">
              <a:solidFill>
                <a:srgbClr val="656768"/>
              </a:solidFill>
              <a:latin typeface="Source Sans Pro"/>
              <a:ea typeface="Source Sans Pro"/>
              <a:cs typeface="Source Sans Pro"/>
              <a:sym typeface="Source Sans Pro"/>
            </a:endParaRPr>
          </a:p>
          <a:p>
            <a:pPr marL="457200" lvl="0" indent="-323850" algn="l" rtl="0">
              <a:lnSpc>
                <a:spcPct val="80000"/>
              </a:lnSpc>
              <a:spcBef>
                <a:spcPts val="0"/>
              </a:spcBef>
              <a:spcAft>
                <a:spcPts val="0"/>
              </a:spcAft>
              <a:buClr>
                <a:srgbClr val="656768"/>
              </a:buClr>
              <a:buSzPts val="1500"/>
              <a:buAutoNum type="arabicPeriod"/>
            </a:pPr>
            <a:r>
              <a:rPr lang="en-US" sz="1500">
                <a:solidFill>
                  <a:srgbClr val="656768"/>
                </a:solidFill>
                <a:latin typeface="Source Sans Pro"/>
                <a:ea typeface="Source Sans Pro"/>
                <a:cs typeface="Source Sans Pro"/>
                <a:sym typeface="Source Sans Pro"/>
              </a:rPr>
              <a:t>In Studio, </a:t>
            </a:r>
            <a:r>
              <a:rPr lang="en-US" sz="1500" b="1">
                <a:solidFill>
                  <a:srgbClr val="656768"/>
                </a:solidFill>
                <a:latin typeface="Source Sans Pro"/>
                <a:ea typeface="Source Sans Pro"/>
                <a:cs typeface="Source Sans Pro"/>
                <a:sym typeface="Source Sans Pro"/>
              </a:rPr>
              <a:t>Save </a:t>
            </a:r>
            <a:r>
              <a:rPr lang="en-US" sz="1500">
                <a:solidFill>
                  <a:srgbClr val="656768"/>
                </a:solidFill>
                <a:latin typeface="Source Sans Pro"/>
                <a:ea typeface="Source Sans Pro"/>
                <a:cs typeface="Source Sans Pro"/>
                <a:sym typeface="Source Sans Pro"/>
              </a:rPr>
              <a:t>lesson as a PDF; </a:t>
            </a:r>
            <a:r>
              <a:rPr lang="en-US" sz="1500" b="1">
                <a:solidFill>
                  <a:srgbClr val="656768"/>
                </a:solidFill>
                <a:latin typeface="Source Sans Pro"/>
                <a:ea typeface="Source Sans Pro"/>
                <a:cs typeface="Source Sans Pro"/>
                <a:sym typeface="Source Sans Pro"/>
              </a:rPr>
              <a:t>open </a:t>
            </a:r>
            <a:r>
              <a:rPr lang="en-US" sz="1500">
                <a:solidFill>
                  <a:srgbClr val="656768"/>
                </a:solidFill>
                <a:latin typeface="Source Sans Pro"/>
                <a:ea typeface="Source Sans Pro"/>
                <a:cs typeface="Source Sans Pro"/>
                <a:sym typeface="Source Sans Pro"/>
              </a:rPr>
              <a:t>Google Chrome, </a:t>
            </a:r>
            <a:r>
              <a:rPr lang="en-US" sz="1500" b="1">
                <a:solidFill>
                  <a:srgbClr val="656768"/>
                </a:solidFill>
                <a:latin typeface="Source Sans Pro"/>
                <a:ea typeface="Source Sans Pro"/>
                <a:cs typeface="Source Sans Pro"/>
                <a:sym typeface="Source Sans Pro"/>
              </a:rPr>
              <a:t>login </a:t>
            </a:r>
            <a:r>
              <a:rPr lang="en-US" sz="1500">
                <a:solidFill>
                  <a:srgbClr val="656768"/>
                </a:solidFill>
                <a:latin typeface="Source Sans Pro"/>
                <a:ea typeface="Source Sans Pro"/>
                <a:cs typeface="Source Sans Pro"/>
                <a:sym typeface="Source Sans Pro"/>
              </a:rPr>
              <a:t>to teacher site, </a:t>
            </a:r>
            <a:r>
              <a:rPr lang="en-US" sz="1500" b="1">
                <a:solidFill>
                  <a:srgbClr val="656768"/>
                </a:solidFill>
                <a:latin typeface="Source Sans Pro"/>
                <a:ea typeface="Source Sans Pro"/>
                <a:cs typeface="Source Sans Pro"/>
                <a:sym typeface="Source Sans Pro"/>
              </a:rPr>
              <a:t>upload </a:t>
            </a:r>
            <a:r>
              <a:rPr lang="en-US" sz="1500">
                <a:solidFill>
                  <a:srgbClr val="656768"/>
                </a:solidFill>
                <a:latin typeface="Source Sans Pro"/>
                <a:ea typeface="Source Sans Pro"/>
                <a:cs typeface="Source Sans Pro"/>
                <a:sym typeface="Source Sans Pro"/>
              </a:rPr>
              <a:t>and </a:t>
            </a:r>
            <a:r>
              <a:rPr lang="en-US" sz="1500" b="1">
                <a:solidFill>
                  <a:srgbClr val="656768"/>
                </a:solidFill>
                <a:latin typeface="Source Sans Pro"/>
                <a:ea typeface="Source Sans Pro"/>
                <a:cs typeface="Source Sans Pro"/>
                <a:sym typeface="Source Sans Pro"/>
              </a:rPr>
              <a:t>submit</a:t>
            </a:r>
            <a:endParaRPr sz="1500" b="1">
              <a:solidFill>
                <a:srgbClr val="656768"/>
              </a:solidFill>
              <a:latin typeface="Source Sans Pro"/>
              <a:ea typeface="Source Sans Pro"/>
              <a:cs typeface="Source Sans Pro"/>
              <a:sym typeface="Source Sans Pro"/>
            </a:endParaRPr>
          </a:p>
          <a:p>
            <a:pPr marL="914400" lvl="0" indent="0" algn="l" rtl="0">
              <a:lnSpc>
                <a:spcPct val="80000"/>
              </a:lnSpc>
              <a:spcBef>
                <a:spcPts val="0"/>
              </a:spcBef>
              <a:spcAft>
                <a:spcPts val="0"/>
              </a:spcAft>
              <a:buNone/>
            </a:pPr>
            <a:endParaRPr sz="1500">
              <a:solidFill>
                <a:srgbClr val="656768"/>
              </a:solidFill>
              <a:latin typeface="Source Sans Pro"/>
              <a:ea typeface="Source Sans Pro"/>
              <a:cs typeface="Source Sans Pro"/>
              <a:sym typeface="Source Sans Pro"/>
            </a:endParaRPr>
          </a:p>
          <a:p>
            <a:pPr marL="457200" lvl="0" indent="-323850" algn="l" rtl="0">
              <a:lnSpc>
                <a:spcPct val="80000"/>
              </a:lnSpc>
              <a:spcBef>
                <a:spcPts val="0"/>
              </a:spcBef>
              <a:spcAft>
                <a:spcPts val="0"/>
              </a:spcAft>
              <a:buClr>
                <a:srgbClr val="656768"/>
              </a:buClr>
              <a:buSzPts val="1500"/>
              <a:buAutoNum type="arabicPeriod"/>
            </a:pPr>
            <a:r>
              <a:rPr lang="en-US" sz="1500">
                <a:solidFill>
                  <a:srgbClr val="656768"/>
                </a:solidFill>
                <a:latin typeface="Source Sans Pro"/>
                <a:ea typeface="Source Sans Pro"/>
                <a:cs typeface="Source Sans Pro"/>
                <a:sym typeface="Source Sans Pro"/>
              </a:rPr>
              <a:t>In Studio, </a:t>
            </a:r>
            <a:r>
              <a:rPr lang="en-US" sz="1500" b="1">
                <a:solidFill>
                  <a:srgbClr val="656768"/>
                </a:solidFill>
                <a:latin typeface="Source Sans Pro"/>
                <a:ea typeface="Source Sans Pro"/>
                <a:cs typeface="Source Sans Pro"/>
                <a:sym typeface="Source Sans Pro"/>
              </a:rPr>
              <a:t>Copy </a:t>
            </a:r>
            <a:r>
              <a:rPr lang="en-US" sz="1500">
                <a:solidFill>
                  <a:srgbClr val="656768"/>
                </a:solidFill>
                <a:latin typeface="Source Sans Pro"/>
                <a:ea typeface="Source Sans Pro"/>
                <a:cs typeface="Source Sans Pro"/>
                <a:sym typeface="Source Sans Pro"/>
              </a:rPr>
              <a:t>lesson to Clipboard, </a:t>
            </a:r>
            <a:r>
              <a:rPr lang="en-US" sz="1500" b="1">
                <a:solidFill>
                  <a:srgbClr val="656768"/>
                </a:solidFill>
                <a:latin typeface="Source Sans Pro"/>
                <a:ea typeface="Source Sans Pro"/>
                <a:cs typeface="Source Sans Pro"/>
                <a:sym typeface="Source Sans Pro"/>
              </a:rPr>
              <a:t>open </a:t>
            </a:r>
            <a:r>
              <a:rPr lang="en-US" sz="1500">
                <a:solidFill>
                  <a:srgbClr val="656768"/>
                </a:solidFill>
                <a:latin typeface="Source Sans Pro"/>
                <a:ea typeface="Source Sans Pro"/>
                <a:cs typeface="Source Sans Pro"/>
                <a:sym typeface="Source Sans Pro"/>
              </a:rPr>
              <a:t>Google Chrome on the zSpace, </a:t>
            </a:r>
            <a:r>
              <a:rPr lang="en-US" sz="1500" b="1">
                <a:solidFill>
                  <a:srgbClr val="656768"/>
                </a:solidFill>
                <a:latin typeface="Source Sans Pro"/>
                <a:ea typeface="Source Sans Pro"/>
                <a:cs typeface="Source Sans Pro"/>
                <a:sym typeface="Source Sans Pro"/>
              </a:rPr>
              <a:t>open </a:t>
            </a:r>
            <a:r>
              <a:rPr lang="en-US" sz="1500">
                <a:solidFill>
                  <a:srgbClr val="656768"/>
                </a:solidFill>
                <a:latin typeface="Source Sans Pro"/>
                <a:ea typeface="Source Sans Pro"/>
                <a:cs typeface="Source Sans Pro"/>
                <a:sym typeface="Source Sans Pro"/>
              </a:rPr>
              <a:t>google doc or microsoft word, </a:t>
            </a:r>
            <a:r>
              <a:rPr lang="en-US" sz="1500" b="1">
                <a:solidFill>
                  <a:srgbClr val="656768"/>
                </a:solidFill>
                <a:latin typeface="Source Sans Pro"/>
                <a:ea typeface="Source Sans Pro"/>
                <a:cs typeface="Source Sans Pro"/>
                <a:sym typeface="Source Sans Pro"/>
              </a:rPr>
              <a:t>paste</a:t>
            </a:r>
            <a:r>
              <a:rPr lang="en-US" sz="1500">
                <a:solidFill>
                  <a:srgbClr val="656768"/>
                </a:solidFill>
                <a:latin typeface="Source Sans Pro"/>
                <a:ea typeface="Source Sans Pro"/>
                <a:cs typeface="Source Sans Pro"/>
                <a:sym typeface="Source Sans Pro"/>
              </a:rPr>
              <a:t>, and </a:t>
            </a:r>
            <a:r>
              <a:rPr lang="en-US" sz="1500" b="1">
                <a:solidFill>
                  <a:srgbClr val="656768"/>
                </a:solidFill>
                <a:latin typeface="Source Sans Pro"/>
                <a:ea typeface="Source Sans Pro"/>
                <a:cs typeface="Source Sans Pro"/>
                <a:sym typeface="Source Sans Pro"/>
              </a:rPr>
              <a:t>submit</a:t>
            </a:r>
            <a:endParaRPr sz="1500" b="1">
              <a:solidFill>
                <a:srgbClr val="656768"/>
              </a:solidFill>
              <a:latin typeface="Source Sans Pro"/>
              <a:ea typeface="Source Sans Pro"/>
              <a:cs typeface="Source Sans Pro"/>
              <a:sym typeface="Source Sans Pro"/>
            </a:endParaRPr>
          </a:p>
          <a:p>
            <a:pPr marL="914400" lvl="0" indent="0" algn="l" rtl="0">
              <a:lnSpc>
                <a:spcPct val="80000"/>
              </a:lnSpc>
              <a:spcBef>
                <a:spcPts val="0"/>
              </a:spcBef>
              <a:spcAft>
                <a:spcPts val="0"/>
              </a:spcAft>
              <a:buNone/>
            </a:pPr>
            <a:endParaRPr sz="1500">
              <a:solidFill>
                <a:srgbClr val="656768"/>
              </a:solidFill>
              <a:latin typeface="Source Sans Pro"/>
              <a:ea typeface="Source Sans Pro"/>
              <a:cs typeface="Source Sans Pro"/>
              <a:sym typeface="Source Sans Pro"/>
            </a:endParaRPr>
          </a:p>
          <a:p>
            <a:pPr marL="457200" lvl="0" indent="-323850" algn="l" rtl="0">
              <a:lnSpc>
                <a:spcPct val="80000"/>
              </a:lnSpc>
              <a:spcBef>
                <a:spcPts val="0"/>
              </a:spcBef>
              <a:spcAft>
                <a:spcPts val="0"/>
              </a:spcAft>
              <a:buClr>
                <a:srgbClr val="656768"/>
              </a:buClr>
              <a:buSzPts val="1500"/>
              <a:buAutoNum type="arabicPeriod"/>
            </a:pPr>
            <a:r>
              <a:rPr lang="en-US" sz="1500" b="1">
                <a:solidFill>
                  <a:srgbClr val="656768"/>
                </a:solidFill>
                <a:latin typeface="Source Sans Pro"/>
                <a:ea typeface="Source Sans Pro"/>
                <a:cs typeface="Source Sans Pro"/>
                <a:sym typeface="Source Sans Pro"/>
              </a:rPr>
              <a:t>Open </a:t>
            </a:r>
            <a:r>
              <a:rPr lang="en-US" sz="1500">
                <a:solidFill>
                  <a:srgbClr val="656768"/>
                </a:solidFill>
                <a:latin typeface="Source Sans Pro"/>
                <a:ea typeface="Source Sans Pro"/>
                <a:cs typeface="Source Sans Pro"/>
                <a:sym typeface="Source Sans Pro"/>
              </a:rPr>
              <a:t>worksheet in Google Docs or Microsoft Word, </a:t>
            </a:r>
            <a:r>
              <a:rPr lang="en-US" sz="1500" b="1">
                <a:solidFill>
                  <a:srgbClr val="656768"/>
                </a:solidFill>
                <a:latin typeface="Source Sans Pro"/>
                <a:ea typeface="Source Sans Pro"/>
                <a:cs typeface="Source Sans Pro"/>
                <a:sym typeface="Source Sans Pro"/>
              </a:rPr>
              <a:t>document </a:t>
            </a:r>
            <a:r>
              <a:rPr lang="en-US" sz="1500">
                <a:solidFill>
                  <a:srgbClr val="656768"/>
                </a:solidFill>
                <a:latin typeface="Source Sans Pro"/>
                <a:ea typeface="Source Sans Pro"/>
                <a:cs typeface="Source Sans Pro"/>
                <a:sym typeface="Source Sans Pro"/>
              </a:rPr>
              <a:t>answers for the activity on a separate device, </a:t>
            </a:r>
            <a:r>
              <a:rPr lang="en-US" sz="1500" b="1">
                <a:solidFill>
                  <a:srgbClr val="656768"/>
                </a:solidFill>
                <a:latin typeface="Source Sans Pro"/>
                <a:ea typeface="Source Sans Pro"/>
                <a:cs typeface="Source Sans Pro"/>
                <a:sym typeface="Source Sans Pro"/>
              </a:rPr>
              <a:t>submit </a:t>
            </a:r>
            <a:r>
              <a:rPr lang="en-US" sz="1500">
                <a:solidFill>
                  <a:srgbClr val="656768"/>
                </a:solidFill>
                <a:latin typeface="Source Sans Pro"/>
                <a:ea typeface="Source Sans Pro"/>
                <a:cs typeface="Source Sans Pro"/>
                <a:sym typeface="Source Sans Pro"/>
              </a:rPr>
              <a:t>or auto save</a:t>
            </a:r>
            <a:endParaRPr sz="1500">
              <a:solidFill>
                <a:srgbClr val="656768"/>
              </a:solidFill>
              <a:latin typeface="Source Sans Pro"/>
              <a:ea typeface="Source Sans Pro"/>
              <a:cs typeface="Source Sans Pro"/>
              <a:sym typeface="Source Sans Pro"/>
            </a:endParaRPr>
          </a:p>
          <a:p>
            <a:pPr marL="914400" lvl="0" indent="0" algn="l" rtl="0">
              <a:lnSpc>
                <a:spcPct val="80000"/>
              </a:lnSpc>
              <a:spcBef>
                <a:spcPts val="0"/>
              </a:spcBef>
              <a:spcAft>
                <a:spcPts val="0"/>
              </a:spcAft>
              <a:buNone/>
            </a:pPr>
            <a:endParaRPr sz="1500">
              <a:solidFill>
                <a:srgbClr val="656768"/>
              </a:solidFill>
              <a:latin typeface="Source Sans Pro"/>
              <a:ea typeface="Source Sans Pro"/>
              <a:cs typeface="Source Sans Pro"/>
              <a:sym typeface="Source Sans Pro"/>
            </a:endParaRPr>
          </a:p>
          <a:p>
            <a:pPr marL="457200" lvl="0" indent="-323850" algn="l" rtl="0">
              <a:lnSpc>
                <a:spcPct val="80000"/>
              </a:lnSpc>
              <a:spcBef>
                <a:spcPts val="0"/>
              </a:spcBef>
              <a:spcAft>
                <a:spcPts val="0"/>
              </a:spcAft>
              <a:buClr>
                <a:srgbClr val="656768"/>
              </a:buClr>
              <a:buSzPts val="1500"/>
              <a:buFont typeface="Source Sans Pro"/>
              <a:buAutoNum type="arabicPeriod"/>
            </a:pPr>
            <a:r>
              <a:rPr lang="en-US" sz="1500" b="1">
                <a:solidFill>
                  <a:srgbClr val="656768"/>
                </a:solidFill>
                <a:latin typeface="Source Sans Pro"/>
                <a:ea typeface="Source Sans Pro"/>
                <a:cs typeface="Source Sans Pro"/>
                <a:sym typeface="Source Sans Pro"/>
              </a:rPr>
              <a:t>Print </a:t>
            </a:r>
            <a:r>
              <a:rPr lang="en-US" sz="1500">
                <a:solidFill>
                  <a:srgbClr val="656768"/>
                </a:solidFill>
                <a:latin typeface="Source Sans Pro"/>
                <a:ea typeface="Source Sans Pro"/>
                <a:cs typeface="Source Sans Pro"/>
                <a:sym typeface="Source Sans Pro"/>
              </a:rPr>
              <a:t>the worksheet; </a:t>
            </a:r>
            <a:r>
              <a:rPr lang="en-US" sz="1500" b="1">
                <a:solidFill>
                  <a:srgbClr val="656768"/>
                </a:solidFill>
                <a:latin typeface="Source Sans Pro"/>
                <a:ea typeface="Source Sans Pro"/>
                <a:cs typeface="Source Sans Pro"/>
                <a:sym typeface="Source Sans Pro"/>
              </a:rPr>
              <a:t>write </a:t>
            </a:r>
            <a:r>
              <a:rPr lang="en-US" sz="1500">
                <a:solidFill>
                  <a:srgbClr val="656768"/>
                </a:solidFill>
                <a:latin typeface="Source Sans Pro"/>
                <a:ea typeface="Source Sans Pro"/>
                <a:cs typeface="Source Sans Pro"/>
                <a:sym typeface="Source Sans Pro"/>
              </a:rPr>
              <a:t>down answers and </a:t>
            </a:r>
            <a:r>
              <a:rPr lang="en-US" sz="1500" b="1">
                <a:solidFill>
                  <a:srgbClr val="656768"/>
                </a:solidFill>
                <a:latin typeface="Source Sans Pro"/>
                <a:ea typeface="Source Sans Pro"/>
                <a:cs typeface="Source Sans Pro"/>
                <a:sym typeface="Source Sans Pro"/>
              </a:rPr>
              <a:t>submit</a:t>
            </a:r>
            <a:endParaRPr sz="1500" b="1">
              <a:solidFill>
                <a:srgbClr val="656768"/>
              </a:solidFill>
              <a:latin typeface="Source Sans Pro"/>
              <a:ea typeface="Source Sans Pro"/>
              <a:cs typeface="Source Sans Pro"/>
              <a:sym typeface="Source Sans Pro"/>
            </a:endParaRPr>
          </a:p>
          <a:p>
            <a:pPr marL="914400" lvl="0" indent="0" algn="l" rtl="0">
              <a:lnSpc>
                <a:spcPct val="80000"/>
              </a:lnSpc>
              <a:spcBef>
                <a:spcPts val="0"/>
              </a:spcBef>
              <a:spcAft>
                <a:spcPts val="0"/>
              </a:spcAft>
              <a:buNone/>
            </a:pPr>
            <a:endParaRPr sz="1500">
              <a:solidFill>
                <a:srgbClr val="656768"/>
              </a:solidFill>
              <a:latin typeface="Source Sans Pro"/>
              <a:ea typeface="Source Sans Pro"/>
              <a:cs typeface="Source Sans Pro"/>
              <a:sym typeface="Source Sans Pro"/>
            </a:endParaRPr>
          </a:p>
          <a:p>
            <a:pPr marL="457200" lvl="0" indent="-323850" algn="l" rtl="0">
              <a:lnSpc>
                <a:spcPct val="80000"/>
              </a:lnSpc>
              <a:spcBef>
                <a:spcPts val="0"/>
              </a:spcBef>
              <a:spcAft>
                <a:spcPts val="0"/>
              </a:spcAft>
              <a:buClr>
                <a:srgbClr val="656768"/>
              </a:buClr>
              <a:buSzPts val="1500"/>
              <a:buFont typeface="Source Sans Pro"/>
              <a:buAutoNum type="arabicPeriod"/>
            </a:pPr>
            <a:r>
              <a:rPr lang="en-US" sz="1500">
                <a:solidFill>
                  <a:srgbClr val="656768"/>
                </a:solidFill>
                <a:latin typeface="Source Sans Pro"/>
                <a:ea typeface="Source Sans Pro"/>
                <a:cs typeface="Source Sans Pro"/>
                <a:sym typeface="Source Sans Pro"/>
              </a:rPr>
              <a:t>After completing a lesson, </a:t>
            </a:r>
            <a:r>
              <a:rPr lang="en-US" sz="1500" b="1">
                <a:solidFill>
                  <a:srgbClr val="656768"/>
                </a:solidFill>
                <a:latin typeface="Source Sans Pro"/>
                <a:ea typeface="Source Sans Pro"/>
                <a:cs typeface="Source Sans Pro"/>
                <a:sym typeface="Source Sans Pro"/>
              </a:rPr>
              <a:t>answer </a:t>
            </a:r>
            <a:r>
              <a:rPr lang="en-US" sz="1500">
                <a:solidFill>
                  <a:srgbClr val="656768"/>
                </a:solidFill>
                <a:latin typeface="Source Sans Pro"/>
                <a:ea typeface="Source Sans Pro"/>
                <a:cs typeface="Source Sans Pro"/>
                <a:sym typeface="Source Sans Pro"/>
              </a:rPr>
              <a:t>1-3 questions on a teacher created </a:t>
            </a:r>
            <a:r>
              <a:rPr lang="en-US" sz="1500" b="1">
                <a:solidFill>
                  <a:srgbClr val="656768"/>
                </a:solidFill>
                <a:latin typeface="Source Sans Pro"/>
                <a:ea typeface="Source Sans Pro"/>
                <a:cs typeface="Source Sans Pro"/>
                <a:sym typeface="Source Sans Pro"/>
              </a:rPr>
              <a:t>Exit Slip, </a:t>
            </a:r>
            <a:r>
              <a:rPr lang="en-US" sz="1500">
                <a:solidFill>
                  <a:srgbClr val="656768"/>
                </a:solidFill>
                <a:latin typeface="Source Sans Pro"/>
                <a:ea typeface="Source Sans Pro"/>
                <a:cs typeface="Source Sans Pro"/>
                <a:sym typeface="Source Sans Pro"/>
              </a:rPr>
              <a:t>then</a:t>
            </a:r>
            <a:r>
              <a:rPr lang="en-US" sz="1500" b="1">
                <a:solidFill>
                  <a:srgbClr val="656768"/>
                </a:solidFill>
                <a:latin typeface="Source Sans Pro"/>
                <a:ea typeface="Source Sans Pro"/>
                <a:cs typeface="Source Sans Pro"/>
                <a:sym typeface="Source Sans Pro"/>
              </a:rPr>
              <a:t> submit</a:t>
            </a:r>
            <a:endParaRPr sz="1500" b="1">
              <a:solidFill>
                <a:srgbClr val="656768"/>
              </a:solidFill>
              <a:latin typeface="Source Sans Pro"/>
              <a:ea typeface="Source Sans Pro"/>
              <a:cs typeface="Source Sans Pro"/>
              <a:sym typeface="Source Sans Pro"/>
            </a:endParaRPr>
          </a:p>
        </p:txBody>
      </p:sp>
      <p:sp>
        <p:nvSpPr>
          <p:cNvPr id="339" name="Google Shape;339;p35"/>
          <p:cNvSpPr/>
          <p:nvPr/>
        </p:nvSpPr>
        <p:spPr>
          <a:xfrm>
            <a:off x="10578775" y="2823300"/>
            <a:ext cx="1435200" cy="5607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FFFF"/>
                </a:solidFill>
              </a:rPr>
              <a:t>On zSpace</a:t>
            </a:r>
            <a:endParaRPr>
              <a:solidFill>
                <a:srgbClr val="FFFFFF"/>
              </a:solidFill>
            </a:endParaRPr>
          </a:p>
        </p:txBody>
      </p:sp>
      <p:sp>
        <p:nvSpPr>
          <p:cNvPr id="340" name="Google Shape;340;p35"/>
          <p:cNvSpPr/>
          <p:nvPr/>
        </p:nvSpPr>
        <p:spPr>
          <a:xfrm>
            <a:off x="10578775" y="3620350"/>
            <a:ext cx="1435200" cy="5607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FFFF"/>
                </a:solidFill>
              </a:rPr>
              <a:t>On zSpace</a:t>
            </a:r>
            <a:endParaRPr>
              <a:solidFill>
                <a:srgbClr val="FFFFFF"/>
              </a:solidFill>
            </a:endParaRPr>
          </a:p>
        </p:txBody>
      </p:sp>
      <p:sp>
        <p:nvSpPr>
          <p:cNvPr id="341" name="Google Shape;341;p35"/>
          <p:cNvSpPr/>
          <p:nvPr/>
        </p:nvSpPr>
        <p:spPr>
          <a:xfrm>
            <a:off x="10591750" y="4333450"/>
            <a:ext cx="1435200" cy="7347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a:solidFill>
                  <a:srgbClr val="FFFFFF"/>
                </a:solidFill>
              </a:rPr>
              <a:t>Separate Device and Online</a:t>
            </a:r>
            <a:endParaRPr sz="1100">
              <a:solidFill>
                <a:srgbClr val="FFFFFF"/>
              </a:solidFill>
            </a:endParaRPr>
          </a:p>
        </p:txBody>
      </p:sp>
      <p:sp>
        <p:nvSpPr>
          <p:cNvPr id="342" name="Google Shape;342;p35"/>
          <p:cNvSpPr/>
          <p:nvPr/>
        </p:nvSpPr>
        <p:spPr>
          <a:xfrm>
            <a:off x="10654975" y="5068150"/>
            <a:ext cx="1435200" cy="4368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a:solidFill>
                  <a:srgbClr val="FFFFFF"/>
                </a:solidFill>
              </a:rPr>
              <a:t>Print copy</a:t>
            </a:r>
            <a:endParaRPr sz="1300">
              <a:solidFill>
                <a:srgbClr val="FFFFFF"/>
              </a:solidFill>
            </a:endParaRPr>
          </a:p>
        </p:txBody>
      </p:sp>
      <p:sp>
        <p:nvSpPr>
          <p:cNvPr id="343" name="Google Shape;343;p35"/>
          <p:cNvSpPr/>
          <p:nvPr/>
        </p:nvSpPr>
        <p:spPr>
          <a:xfrm>
            <a:off x="10654975" y="5677750"/>
            <a:ext cx="1435200" cy="4368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a:solidFill>
                  <a:srgbClr val="FFFFFF"/>
                </a:solidFill>
              </a:rPr>
              <a:t>Print or Online</a:t>
            </a:r>
            <a:endParaRPr sz="13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6"/>
          <p:cNvSpPr txBox="1">
            <a:spLocks noGrp="1"/>
          </p:cNvSpPr>
          <p:nvPr>
            <p:ph type="title"/>
          </p:nvPr>
        </p:nvSpPr>
        <p:spPr>
          <a:xfrm>
            <a:off x="838200" y="365126"/>
            <a:ext cx="10515600" cy="79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00C1DF"/>
                </a:solidFill>
              </a:rPr>
              <a:t>z</a:t>
            </a:r>
            <a:r>
              <a:rPr lang="en-US"/>
              <a:t>Space Studio Resources</a:t>
            </a:r>
            <a:endParaRPr/>
          </a:p>
        </p:txBody>
      </p:sp>
      <p:sp>
        <p:nvSpPr>
          <p:cNvPr id="350" name="Google Shape;350;p3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
        <p:nvSpPr>
          <p:cNvPr id="351" name="Google Shape;351;p36">
            <a:hlinkClick r:id="rId3"/>
          </p:cNvPr>
          <p:cNvSpPr txBox="1"/>
          <p:nvPr/>
        </p:nvSpPr>
        <p:spPr>
          <a:xfrm>
            <a:off x="1757575" y="3692975"/>
            <a:ext cx="8529000" cy="555000"/>
          </a:xfrm>
          <a:prstGeom prst="rect">
            <a:avLst/>
          </a:prstGeom>
          <a:solidFill>
            <a:srgbClr val="0070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zSpace Studio Model Catalog</a:t>
            </a:r>
            <a:endParaRPr sz="2400">
              <a:solidFill>
                <a:srgbClr val="FFFFFF"/>
              </a:solidFill>
              <a:latin typeface="Source Sans Pro"/>
              <a:ea typeface="Source Sans Pro"/>
              <a:cs typeface="Source Sans Pro"/>
              <a:sym typeface="Source Sans Pro"/>
            </a:endParaRPr>
          </a:p>
        </p:txBody>
      </p:sp>
      <p:sp>
        <p:nvSpPr>
          <p:cNvPr id="352" name="Google Shape;352;p36">
            <a:hlinkClick r:id="rId4"/>
          </p:cNvPr>
          <p:cNvSpPr txBox="1"/>
          <p:nvPr/>
        </p:nvSpPr>
        <p:spPr>
          <a:xfrm>
            <a:off x="1757575" y="4531175"/>
            <a:ext cx="8529000" cy="555000"/>
          </a:xfrm>
          <a:prstGeom prst="rect">
            <a:avLst/>
          </a:prstGeom>
          <a:solidFill>
            <a:srgbClr val="00C1D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Search for zSpace Studio Activities</a:t>
            </a:r>
            <a:endParaRPr sz="2400">
              <a:solidFill>
                <a:srgbClr val="FFFFFF"/>
              </a:solidFill>
              <a:latin typeface="Source Sans Pro"/>
              <a:ea typeface="Source Sans Pro"/>
              <a:cs typeface="Source Sans Pro"/>
              <a:sym typeface="Source Sans Pro"/>
            </a:endParaRPr>
          </a:p>
        </p:txBody>
      </p:sp>
      <p:sp>
        <p:nvSpPr>
          <p:cNvPr id="353" name="Google Shape;353;p36">
            <a:hlinkClick r:id="rId5"/>
          </p:cNvPr>
          <p:cNvSpPr txBox="1"/>
          <p:nvPr/>
        </p:nvSpPr>
        <p:spPr>
          <a:xfrm>
            <a:off x="1757575" y="1940375"/>
            <a:ext cx="8529000" cy="555000"/>
          </a:xfrm>
          <a:prstGeom prst="rect">
            <a:avLst/>
          </a:prstGeom>
          <a:solidFill>
            <a:srgbClr val="0070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zSpace Studio All Resources</a:t>
            </a:r>
            <a:endParaRPr sz="2400">
              <a:solidFill>
                <a:srgbClr val="FFFFFF"/>
              </a:solidFill>
              <a:latin typeface="Source Sans Pro"/>
              <a:ea typeface="Source Sans Pro"/>
              <a:cs typeface="Source Sans Pro"/>
              <a:sym typeface="Source Sans Pro"/>
            </a:endParaRPr>
          </a:p>
        </p:txBody>
      </p:sp>
      <p:sp>
        <p:nvSpPr>
          <p:cNvPr id="354" name="Google Shape;354;p36">
            <a:hlinkClick r:id="rId6"/>
          </p:cNvPr>
          <p:cNvSpPr txBox="1"/>
          <p:nvPr/>
        </p:nvSpPr>
        <p:spPr>
          <a:xfrm>
            <a:off x="1757575" y="2854775"/>
            <a:ext cx="8529000" cy="555000"/>
          </a:xfrm>
          <a:prstGeom prst="rect">
            <a:avLst/>
          </a:prstGeom>
          <a:solidFill>
            <a:srgbClr val="00C1D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zSpace Studio Reference Guide</a:t>
            </a:r>
            <a:endParaRPr sz="2400">
              <a:solidFill>
                <a:srgbClr val="FFFFFF"/>
              </a:solidFill>
              <a:latin typeface="Source Sans Pro"/>
              <a:ea typeface="Source Sans Pro"/>
              <a:cs typeface="Source Sans Pro"/>
              <a:sym typeface="Source Sans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p:nvPr/>
        </p:nvSpPr>
        <p:spPr>
          <a:xfrm>
            <a:off x="3581400" y="2777489"/>
            <a:ext cx="167700" cy="1206900"/>
          </a:xfrm>
          <a:prstGeom prst="rect">
            <a:avLst/>
          </a:prstGeom>
          <a:noFill/>
          <a:ln>
            <a:noFill/>
          </a:ln>
        </p:spPr>
        <p:txBody>
          <a:bodyPr spcFirstLastPara="1" wrap="square" lIns="97925" tIns="48950" rIns="97925" bIns="4895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24" name="Google Shape;124;p19"/>
          <p:cNvSpPr txBox="1">
            <a:spLocks noGrp="1"/>
          </p:cNvSpPr>
          <p:nvPr>
            <p:ph type="title"/>
          </p:nvPr>
        </p:nvSpPr>
        <p:spPr>
          <a:xfrm>
            <a:off x="838200" y="365125"/>
            <a:ext cx="10515600" cy="795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70CD"/>
              </a:buClr>
              <a:buSzPts val="3600"/>
              <a:buFont typeface="Source Sans Pro"/>
              <a:buNone/>
            </a:pPr>
            <a:r>
              <a:rPr lang="en-US" sz="3600" b="1" i="0" u="none" strike="noStrike" cap="none">
                <a:solidFill>
                  <a:srgbClr val="0070CD"/>
                </a:solidFill>
                <a:latin typeface="Source Sans Pro"/>
                <a:ea typeface="Source Sans Pro"/>
                <a:cs typeface="Source Sans Pro"/>
                <a:sym typeface="Source Sans Pro"/>
              </a:rPr>
              <a:t>Welcome &amp; Introductions</a:t>
            </a:r>
            <a:endParaRPr sz="3600" b="1" i="0" u="none" strike="noStrike" cap="none">
              <a:solidFill>
                <a:srgbClr val="0070CD"/>
              </a:solidFill>
              <a:latin typeface="Source Sans Pro"/>
              <a:ea typeface="Source Sans Pro"/>
              <a:cs typeface="Source Sans Pro"/>
              <a:sym typeface="Source Sans Pro"/>
            </a:endParaRPr>
          </a:p>
        </p:txBody>
      </p:sp>
      <p:pic>
        <p:nvPicPr>
          <p:cNvPr id="125" name="Google Shape;125;p19" descr="Nametag.png"/>
          <p:cNvPicPr preferRelativeResize="0"/>
          <p:nvPr/>
        </p:nvPicPr>
        <p:blipFill rotWithShape="1">
          <a:blip r:embed="rId3">
            <a:alphaModFix/>
          </a:blip>
          <a:srcRect/>
          <a:stretch/>
        </p:blipFill>
        <p:spPr>
          <a:xfrm>
            <a:off x="1586407" y="1624881"/>
            <a:ext cx="4016170" cy="2551130"/>
          </a:xfrm>
          <a:prstGeom prst="rect">
            <a:avLst/>
          </a:prstGeom>
          <a:noFill/>
          <a:ln>
            <a:noFill/>
          </a:ln>
        </p:spPr>
      </p:pic>
      <p:sp>
        <p:nvSpPr>
          <p:cNvPr id="126" name="Google Shape;126;p19"/>
          <p:cNvSpPr txBox="1"/>
          <p:nvPr/>
        </p:nvSpPr>
        <p:spPr>
          <a:xfrm>
            <a:off x="1671642" y="1850803"/>
            <a:ext cx="4140000" cy="2620200"/>
          </a:xfrm>
          <a:prstGeom prst="rect">
            <a:avLst/>
          </a:prstGeom>
          <a:noFill/>
          <a:ln>
            <a:noFill/>
          </a:ln>
        </p:spPr>
        <p:txBody>
          <a:bodyPr spcFirstLastPara="1" wrap="square" lIns="97925" tIns="48950" rIns="97925" bIns="48950" anchor="ctr" anchorCtr="0">
            <a:noAutofit/>
          </a:bodyPr>
          <a:lstStyle/>
          <a:p>
            <a:pPr marL="0" lvl="0" indent="0" algn="ctr" rtl="0">
              <a:spcBef>
                <a:spcPts val="0"/>
              </a:spcBef>
              <a:spcAft>
                <a:spcPts val="0"/>
              </a:spcAft>
              <a:buClr>
                <a:schemeClr val="dk1"/>
              </a:buClr>
              <a:buSzPts val="3200"/>
              <a:buFont typeface="Arial"/>
              <a:buNone/>
            </a:pPr>
            <a:r>
              <a:rPr lang="en-US" sz="3200">
                <a:solidFill>
                  <a:srgbClr val="595959"/>
                </a:solidFill>
                <a:latin typeface="Source Sans Pro"/>
                <a:ea typeface="Source Sans Pro"/>
                <a:cs typeface="Source Sans Pro"/>
                <a:sym typeface="Source Sans Pro"/>
              </a:rPr>
              <a:t>Ruth Ramos</a:t>
            </a:r>
            <a:endParaRPr sz="3200">
              <a:solidFill>
                <a:srgbClr val="595959"/>
              </a:solidFill>
              <a:latin typeface="Source Sans Pro"/>
              <a:ea typeface="Source Sans Pro"/>
              <a:cs typeface="Source Sans Pro"/>
              <a:sym typeface="Source Sans Pro"/>
            </a:endParaRPr>
          </a:p>
          <a:p>
            <a:pPr marL="0" lvl="0" indent="0" algn="ctr" rtl="0">
              <a:spcBef>
                <a:spcPts val="0"/>
              </a:spcBef>
              <a:spcAft>
                <a:spcPts val="0"/>
              </a:spcAft>
              <a:buClr>
                <a:schemeClr val="dk1"/>
              </a:buClr>
              <a:buSzPts val="2000"/>
              <a:buFont typeface="Arial"/>
              <a:buNone/>
            </a:pPr>
            <a:r>
              <a:rPr lang="en-US" sz="2000">
                <a:solidFill>
                  <a:srgbClr val="595959"/>
                </a:solidFill>
                <a:latin typeface="Source Sans Pro"/>
                <a:ea typeface="Source Sans Pro"/>
                <a:cs typeface="Source Sans Pro"/>
                <a:sym typeface="Source Sans Pro"/>
              </a:rPr>
              <a:t>Professional Development</a:t>
            </a:r>
            <a:endParaRPr sz="2000">
              <a:solidFill>
                <a:srgbClr val="595959"/>
              </a:solidFill>
              <a:latin typeface="Source Sans Pro"/>
              <a:ea typeface="Source Sans Pro"/>
              <a:cs typeface="Source Sans Pro"/>
              <a:sym typeface="Source Sans Pro"/>
            </a:endParaRPr>
          </a:p>
          <a:p>
            <a:pPr marL="0" lvl="0" indent="0" algn="ctr" rtl="0">
              <a:spcBef>
                <a:spcPts val="0"/>
              </a:spcBef>
              <a:spcAft>
                <a:spcPts val="0"/>
              </a:spcAft>
              <a:buClr>
                <a:schemeClr val="dk1"/>
              </a:buClr>
              <a:buSzPts val="2000"/>
              <a:buFont typeface="Arial"/>
              <a:buNone/>
            </a:pPr>
            <a:r>
              <a:rPr lang="en-US" sz="2000">
                <a:solidFill>
                  <a:srgbClr val="595959"/>
                </a:solidFill>
                <a:latin typeface="Source Sans Pro"/>
                <a:ea typeface="Source Sans Pro"/>
                <a:cs typeface="Source Sans Pro"/>
                <a:sym typeface="Source Sans Pro"/>
              </a:rPr>
              <a:t>rramos@zspace.com </a:t>
            </a:r>
            <a:endParaRPr sz="3200">
              <a:solidFill>
                <a:srgbClr val="595959"/>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595959"/>
              </a:solidFill>
              <a:latin typeface="Source Sans Pro"/>
              <a:ea typeface="Source Sans Pro"/>
              <a:cs typeface="Source Sans Pro"/>
              <a:sym typeface="Source Sans Pro"/>
            </a:endParaRPr>
          </a:p>
        </p:txBody>
      </p:sp>
      <p:pic>
        <p:nvPicPr>
          <p:cNvPr id="127" name="Google Shape;127;p19" descr="Nametag.png"/>
          <p:cNvPicPr preferRelativeResize="0"/>
          <p:nvPr/>
        </p:nvPicPr>
        <p:blipFill rotWithShape="1">
          <a:blip r:embed="rId3">
            <a:alphaModFix/>
          </a:blip>
          <a:srcRect/>
          <a:stretch/>
        </p:blipFill>
        <p:spPr>
          <a:xfrm>
            <a:off x="6305676" y="3179725"/>
            <a:ext cx="4016170" cy="255113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7"/>
          <p:cNvSpPr txBox="1">
            <a:spLocks noGrp="1"/>
          </p:cNvSpPr>
          <p:nvPr>
            <p:ph type="ctrTitle"/>
          </p:nvPr>
        </p:nvSpPr>
        <p:spPr>
          <a:xfrm>
            <a:off x="1282750" y="456346"/>
            <a:ext cx="9626400" cy="1689900"/>
          </a:xfrm>
          <a:prstGeom prst="rect">
            <a:avLst/>
          </a:prstGeom>
          <a:noFill/>
          <a:ln>
            <a:noFill/>
          </a:ln>
        </p:spPr>
        <p:txBody>
          <a:bodyPr spcFirstLastPara="1" wrap="square" lIns="121875" tIns="60925" rIns="121875" bIns="60925" anchor="ctr" anchorCtr="0">
            <a:noAutofit/>
          </a:bodyPr>
          <a:lstStyle/>
          <a:p>
            <a:pPr marL="0" marR="0" lvl="0" indent="0" algn="ctr" rtl="0">
              <a:lnSpc>
                <a:spcPct val="90000"/>
              </a:lnSpc>
              <a:spcBef>
                <a:spcPts val="0"/>
              </a:spcBef>
              <a:spcAft>
                <a:spcPts val="0"/>
              </a:spcAft>
              <a:buClr>
                <a:srgbClr val="0070CD"/>
              </a:buClr>
              <a:buSzPts val="6000"/>
              <a:buFont typeface="Source Sans Pro"/>
              <a:buNone/>
            </a:pPr>
            <a:r>
              <a:rPr lang="en-US" sz="4800">
                <a:solidFill>
                  <a:srgbClr val="00C1DF"/>
                </a:solidFill>
              </a:rPr>
              <a:t>z</a:t>
            </a:r>
            <a:r>
              <a:rPr lang="en-US" sz="4800"/>
              <a:t>Space for Education</a:t>
            </a:r>
            <a:endParaRPr sz="4800"/>
          </a:p>
          <a:p>
            <a:pPr marL="0" marR="0" lvl="0" indent="0" algn="ctr" rtl="0">
              <a:lnSpc>
                <a:spcPct val="90000"/>
              </a:lnSpc>
              <a:spcBef>
                <a:spcPts val="0"/>
              </a:spcBef>
              <a:spcAft>
                <a:spcPts val="0"/>
              </a:spcAft>
              <a:buClr>
                <a:srgbClr val="0070CD"/>
              </a:buClr>
              <a:buSzPts val="6000"/>
              <a:buFont typeface="Source Sans Pro"/>
              <a:buNone/>
            </a:pPr>
            <a:r>
              <a:rPr lang="en-US" sz="3000"/>
              <a:t>zspace.com/edu</a:t>
            </a:r>
            <a:endParaRPr sz="3000"/>
          </a:p>
        </p:txBody>
      </p:sp>
      <p:sp>
        <p:nvSpPr>
          <p:cNvPr id="361" name="Google Shape;361;p37"/>
          <p:cNvSpPr txBox="1">
            <a:spLocks noGrp="1"/>
          </p:cNvSpPr>
          <p:nvPr>
            <p:ph type="subTitle" idx="1"/>
          </p:nvPr>
        </p:nvSpPr>
        <p:spPr>
          <a:xfrm>
            <a:off x="1282750" y="2146250"/>
            <a:ext cx="9385200" cy="918300"/>
          </a:xfrm>
          <a:prstGeom prst="rect">
            <a:avLst/>
          </a:prstGeom>
          <a:noFill/>
          <a:ln>
            <a:noFill/>
          </a:ln>
        </p:spPr>
        <p:txBody>
          <a:bodyPr spcFirstLastPara="1" wrap="square" lIns="121875" tIns="60925" rIns="121875" bIns="60925" anchor="t" anchorCtr="0">
            <a:noAutofit/>
          </a:bodyPr>
          <a:lstStyle/>
          <a:p>
            <a:pPr marL="0" marR="0" lvl="0" indent="0" algn="l" rtl="0">
              <a:lnSpc>
                <a:spcPct val="80000"/>
              </a:lnSpc>
              <a:spcBef>
                <a:spcPts val="0"/>
              </a:spcBef>
              <a:spcAft>
                <a:spcPts val="0"/>
              </a:spcAft>
              <a:buNone/>
            </a:pPr>
            <a:r>
              <a:rPr lang="en-US" b="1">
                <a:solidFill>
                  <a:srgbClr val="656768"/>
                </a:solidFill>
              </a:rPr>
              <a:t>Purpose: </a:t>
            </a:r>
            <a:r>
              <a:rPr lang="en-US" sz="2000">
                <a:solidFill>
                  <a:srgbClr val="656768"/>
                </a:solidFill>
              </a:rPr>
              <a:t>Find resources to </a:t>
            </a:r>
            <a:r>
              <a:rPr lang="en-US" sz="2000" b="1">
                <a:solidFill>
                  <a:srgbClr val="656768"/>
                </a:solidFill>
              </a:rPr>
              <a:t>facilitate learning</a:t>
            </a:r>
            <a:r>
              <a:rPr lang="en-US" sz="2000">
                <a:solidFill>
                  <a:srgbClr val="656768"/>
                </a:solidFill>
              </a:rPr>
              <a:t> about zSpace applications, </a:t>
            </a:r>
            <a:r>
              <a:rPr lang="en-US" sz="2000" b="1">
                <a:solidFill>
                  <a:srgbClr val="656768"/>
                </a:solidFill>
              </a:rPr>
              <a:t>connect</a:t>
            </a:r>
            <a:r>
              <a:rPr lang="en-US" sz="2000">
                <a:solidFill>
                  <a:srgbClr val="656768"/>
                </a:solidFill>
              </a:rPr>
              <a:t> to our online community, </a:t>
            </a:r>
            <a:r>
              <a:rPr lang="en-US" sz="2000" b="1">
                <a:solidFill>
                  <a:srgbClr val="656768"/>
                </a:solidFill>
              </a:rPr>
              <a:t>implement</a:t>
            </a:r>
            <a:r>
              <a:rPr lang="en-US" sz="2000">
                <a:solidFill>
                  <a:srgbClr val="656768"/>
                </a:solidFill>
              </a:rPr>
              <a:t> different learning strategies and </a:t>
            </a:r>
            <a:r>
              <a:rPr lang="en-US" sz="2000" b="1">
                <a:solidFill>
                  <a:srgbClr val="656768"/>
                </a:solidFill>
              </a:rPr>
              <a:t>plan</a:t>
            </a:r>
            <a:r>
              <a:rPr lang="en-US" sz="2000">
                <a:solidFill>
                  <a:srgbClr val="656768"/>
                </a:solidFill>
              </a:rPr>
              <a:t> for lessons.</a:t>
            </a:r>
            <a:r>
              <a:rPr lang="en-US" sz="2100">
                <a:solidFill>
                  <a:srgbClr val="656768"/>
                </a:solidFill>
              </a:rPr>
              <a:t> </a:t>
            </a:r>
            <a:r>
              <a:rPr lang="en-US" sz="1300">
                <a:solidFill>
                  <a:srgbClr val="656768"/>
                </a:solidFill>
              </a:rPr>
              <a:t>(Click on the links below.)</a:t>
            </a:r>
            <a:endParaRPr b="1">
              <a:solidFill>
                <a:srgbClr val="656768"/>
              </a:solidFill>
            </a:endParaRPr>
          </a:p>
        </p:txBody>
      </p:sp>
      <p:sp>
        <p:nvSpPr>
          <p:cNvPr id="362" name="Google Shape;362;p37"/>
          <p:cNvSpPr txBox="1"/>
          <p:nvPr/>
        </p:nvSpPr>
        <p:spPr>
          <a:xfrm>
            <a:off x="1302525" y="3232275"/>
            <a:ext cx="4440300" cy="31971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None/>
            </a:pPr>
            <a:endParaRPr>
              <a:latin typeface="Source Sans Pro"/>
              <a:ea typeface="Source Sans Pro"/>
              <a:cs typeface="Source Sans Pro"/>
              <a:sym typeface="Source Sans Pro"/>
            </a:endParaRPr>
          </a:p>
          <a:p>
            <a:pPr marL="457200" lvl="0" indent="457200" algn="l" rtl="0">
              <a:spcBef>
                <a:spcPts val="0"/>
              </a:spcBef>
              <a:spcAft>
                <a:spcPts val="0"/>
              </a:spcAft>
              <a:buNone/>
            </a:pPr>
            <a:r>
              <a:rPr lang="en-US" sz="2000" u="sng">
                <a:solidFill>
                  <a:schemeClr val="hlink"/>
                </a:solidFill>
                <a:latin typeface="Source Sans Pro"/>
                <a:ea typeface="Source Sans Pro"/>
                <a:cs typeface="Source Sans Pro"/>
                <a:sym typeface="Source Sans Pro"/>
                <a:hlinkClick r:id="rId3"/>
              </a:rPr>
              <a:t>Getting Started</a:t>
            </a:r>
            <a:endParaRPr sz="2000">
              <a:latin typeface="Source Sans Pro"/>
              <a:ea typeface="Source Sans Pro"/>
              <a:cs typeface="Source Sans Pro"/>
              <a:sym typeface="Source Sans Pro"/>
            </a:endParaRPr>
          </a:p>
          <a:p>
            <a:pPr marL="457200" lvl="0" indent="457200" algn="l" rtl="0">
              <a:spcBef>
                <a:spcPts val="0"/>
              </a:spcBef>
              <a:spcAft>
                <a:spcPts val="0"/>
              </a:spcAft>
              <a:buNone/>
            </a:pPr>
            <a:endParaRPr sz="2000">
              <a:latin typeface="Source Sans Pro"/>
              <a:ea typeface="Source Sans Pro"/>
              <a:cs typeface="Source Sans Pro"/>
              <a:sym typeface="Source Sans Pro"/>
            </a:endParaRPr>
          </a:p>
          <a:p>
            <a:pPr marL="457200" lvl="0" indent="457200" algn="l" rtl="0">
              <a:spcBef>
                <a:spcPts val="0"/>
              </a:spcBef>
              <a:spcAft>
                <a:spcPts val="0"/>
              </a:spcAft>
              <a:buNone/>
            </a:pPr>
            <a:r>
              <a:rPr lang="en-US" sz="2000" u="sng">
                <a:solidFill>
                  <a:schemeClr val="hlink"/>
                </a:solidFill>
                <a:latin typeface="Source Sans Pro"/>
                <a:ea typeface="Source Sans Pro"/>
                <a:cs typeface="Source Sans Pro"/>
                <a:sym typeface="Source Sans Pro"/>
                <a:hlinkClick r:id="rId4"/>
              </a:rPr>
              <a:t>Online Community</a:t>
            </a:r>
            <a:endParaRPr sz="2000">
              <a:latin typeface="Source Sans Pro"/>
              <a:ea typeface="Source Sans Pro"/>
              <a:cs typeface="Source Sans Pro"/>
              <a:sym typeface="Source Sans Pro"/>
            </a:endParaRPr>
          </a:p>
          <a:p>
            <a:pPr marL="457200" lvl="0" indent="457200" algn="l" rtl="0">
              <a:spcBef>
                <a:spcPts val="0"/>
              </a:spcBef>
              <a:spcAft>
                <a:spcPts val="0"/>
              </a:spcAft>
              <a:buNone/>
            </a:pPr>
            <a:endParaRPr sz="2000">
              <a:latin typeface="Source Sans Pro"/>
              <a:ea typeface="Source Sans Pro"/>
              <a:cs typeface="Source Sans Pro"/>
              <a:sym typeface="Source Sans Pro"/>
            </a:endParaRPr>
          </a:p>
          <a:p>
            <a:pPr marL="457200" lvl="0" indent="457200" algn="l" rtl="0">
              <a:spcBef>
                <a:spcPts val="0"/>
              </a:spcBef>
              <a:spcAft>
                <a:spcPts val="0"/>
              </a:spcAft>
              <a:buNone/>
            </a:pPr>
            <a:r>
              <a:rPr lang="en-US" sz="2000" u="sng">
                <a:solidFill>
                  <a:schemeClr val="hlink"/>
                </a:solidFill>
                <a:latin typeface="Source Sans Pro"/>
                <a:ea typeface="Source Sans Pro"/>
                <a:cs typeface="Source Sans Pro"/>
                <a:sym typeface="Source Sans Pro"/>
                <a:hlinkClick r:id="rId5"/>
              </a:rPr>
              <a:t>Browse Learning Content</a:t>
            </a:r>
            <a:endParaRPr sz="2000">
              <a:latin typeface="Source Sans Pro"/>
              <a:ea typeface="Source Sans Pro"/>
              <a:cs typeface="Source Sans Pro"/>
              <a:sym typeface="Source Sans Pro"/>
            </a:endParaRPr>
          </a:p>
          <a:p>
            <a:pPr marL="457200" lvl="0" indent="457200" algn="l" rtl="0">
              <a:spcBef>
                <a:spcPts val="0"/>
              </a:spcBef>
              <a:spcAft>
                <a:spcPts val="0"/>
              </a:spcAft>
              <a:buNone/>
            </a:pPr>
            <a:endParaRPr sz="2000">
              <a:latin typeface="Source Sans Pro"/>
              <a:ea typeface="Source Sans Pro"/>
              <a:cs typeface="Source Sans Pro"/>
              <a:sym typeface="Source Sans Pro"/>
            </a:endParaRPr>
          </a:p>
          <a:p>
            <a:pPr marL="457200" lvl="0" indent="457200" algn="l" rtl="0">
              <a:spcBef>
                <a:spcPts val="0"/>
              </a:spcBef>
              <a:spcAft>
                <a:spcPts val="0"/>
              </a:spcAft>
              <a:buNone/>
            </a:pPr>
            <a:r>
              <a:rPr lang="en-US" sz="1600" u="sng">
                <a:solidFill>
                  <a:schemeClr val="hlink"/>
                </a:solidFill>
                <a:latin typeface="Source Sans Pro"/>
                <a:ea typeface="Source Sans Pro"/>
                <a:cs typeface="Source Sans Pro"/>
                <a:sym typeface="Source Sans Pro"/>
                <a:hlinkClick r:id="rId6"/>
              </a:rPr>
              <a:t>Search Content by Keyword</a:t>
            </a:r>
            <a:endParaRPr sz="1600">
              <a:latin typeface="Source Sans Pro"/>
              <a:ea typeface="Source Sans Pro"/>
              <a:cs typeface="Source Sans Pro"/>
              <a:sym typeface="Source Sans Pro"/>
            </a:endParaRPr>
          </a:p>
          <a:p>
            <a:pPr marL="457200" lvl="0" indent="457200" algn="l" rtl="0">
              <a:spcBef>
                <a:spcPts val="0"/>
              </a:spcBef>
              <a:spcAft>
                <a:spcPts val="0"/>
              </a:spcAft>
              <a:buNone/>
            </a:pPr>
            <a:endParaRPr sz="2000">
              <a:latin typeface="Source Sans Pro"/>
              <a:ea typeface="Source Sans Pro"/>
              <a:cs typeface="Source Sans Pro"/>
              <a:sym typeface="Source Sans Pro"/>
            </a:endParaRPr>
          </a:p>
        </p:txBody>
      </p:sp>
      <p:pic>
        <p:nvPicPr>
          <p:cNvPr id="363" name="Google Shape;363;p37">
            <a:hlinkClick r:id="rId3"/>
          </p:cNvPr>
          <p:cNvPicPr preferRelativeResize="0"/>
          <p:nvPr/>
        </p:nvPicPr>
        <p:blipFill>
          <a:blip r:embed="rId7">
            <a:alphaModFix/>
          </a:blip>
          <a:stretch>
            <a:fillRect/>
          </a:stretch>
        </p:blipFill>
        <p:spPr>
          <a:xfrm>
            <a:off x="1716375" y="3545550"/>
            <a:ext cx="385475" cy="385475"/>
          </a:xfrm>
          <a:prstGeom prst="rect">
            <a:avLst/>
          </a:prstGeom>
          <a:noFill/>
          <a:ln>
            <a:noFill/>
          </a:ln>
        </p:spPr>
      </p:pic>
      <p:sp>
        <p:nvSpPr>
          <p:cNvPr id="364" name="Google Shape;364;p37"/>
          <p:cNvSpPr txBox="1"/>
          <p:nvPr/>
        </p:nvSpPr>
        <p:spPr>
          <a:xfrm>
            <a:off x="196250" y="-405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5" name="Google Shape;365;p37">
            <a:hlinkClick r:id="rId4"/>
          </p:cNvPr>
          <p:cNvPicPr preferRelativeResize="0"/>
          <p:nvPr/>
        </p:nvPicPr>
        <p:blipFill>
          <a:blip r:embed="rId8">
            <a:alphaModFix/>
          </a:blip>
          <a:stretch>
            <a:fillRect/>
          </a:stretch>
        </p:blipFill>
        <p:spPr>
          <a:xfrm>
            <a:off x="1716375" y="4145738"/>
            <a:ext cx="385475" cy="385475"/>
          </a:xfrm>
          <a:prstGeom prst="rect">
            <a:avLst/>
          </a:prstGeom>
          <a:noFill/>
          <a:ln>
            <a:noFill/>
          </a:ln>
        </p:spPr>
      </p:pic>
      <p:sp>
        <p:nvSpPr>
          <p:cNvPr id="366" name="Google Shape;366;p37"/>
          <p:cNvSpPr txBox="1"/>
          <p:nvPr/>
        </p:nvSpPr>
        <p:spPr>
          <a:xfrm>
            <a:off x="314675" y="35412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7"/>
          <p:cNvSpPr txBox="1"/>
          <p:nvPr/>
        </p:nvSpPr>
        <p:spPr>
          <a:xfrm>
            <a:off x="6364625" y="3440375"/>
            <a:ext cx="4440300" cy="27192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None/>
            </a:pPr>
            <a:r>
              <a:rPr lang="en-US" sz="2000" u="sng">
                <a:solidFill>
                  <a:schemeClr val="hlink"/>
                </a:solidFill>
                <a:latin typeface="Source Sans Pro"/>
                <a:ea typeface="Source Sans Pro"/>
                <a:cs typeface="Source Sans Pro"/>
                <a:sym typeface="Source Sans Pro"/>
                <a:hlinkClick r:id="rId9"/>
              </a:rPr>
              <a:t>zCentral</a:t>
            </a:r>
            <a:endParaRPr sz="2000" u="sng">
              <a:solidFill>
                <a:schemeClr val="hlink"/>
              </a:solidFill>
              <a:latin typeface="Source Sans Pro"/>
              <a:ea typeface="Source Sans Pro"/>
              <a:cs typeface="Source Sans Pro"/>
              <a:sym typeface="Source Sans Pro"/>
            </a:endParaRPr>
          </a:p>
          <a:p>
            <a:pPr marL="457200" lvl="0" indent="457200" algn="l" rtl="0">
              <a:spcBef>
                <a:spcPts val="0"/>
              </a:spcBef>
              <a:spcAft>
                <a:spcPts val="0"/>
              </a:spcAft>
              <a:buNone/>
            </a:pPr>
            <a:endParaRPr sz="2000" u="sng">
              <a:solidFill>
                <a:schemeClr val="hlink"/>
              </a:solidFill>
              <a:latin typeface="Source Sans Pro"/>
              <a:ea typeface="Source Sans Pro"/>
              <a:cs typeface="Source Sans Pro"/>
              <a:sym typeface="Source Sans Pro"/>
            </a:endParaRPr>
          </a:p>
          <a:p>
            <a:pPr marL="457200" lvl="0" indent="457200" algn="l" rtl="0">
              <a:spcBef>
                <a:spcPts val="0"/>
              </a:spcBef>
              <a:spcAft>
                <a:spcPts val="0"/>
              </a:spcAft>
              <a:buNone/>
            </a:pPr>
            <a:r>
              <a:rPr lang="en-US" sz="2000" u="sng">
                <a:solidFill>
                  <a:schemeClr val="hlink"/>
                </a:solidFill>
                <a:latin typeface="Source Sans Pro"/>
                <a:ea typeface="Source Sans Pro"/>
                <a:cs typeface="Source Sans Pro"/>
                <a:sym typeface="Source Sans Pro"/>
                <a:hlinkClick r:id="rId10"/>
              </a:rPr>
              <a:t>Technical Resources</a:t>
            </a:r>
            <a:endParaRPr sz="2000" u="sng">
              <a:solidFill>
                <a:schemeClr val="hlink"/>
              </a:solidFill>
              <a:latin typeface="Source Sans Pro"/>
              <a:ea typeface="Source Sans Pro"/>
              <a:cs typeface="Source Sans Pro"/>
              <a:sym typeface="Source Sans Pro"/>
            </a:endParaRPr>
          </a:p>
          <a:p>
            <a:pPr marL="457200" lvl="0" indent="457200" algn="l" rtl="0">
              <a:spcBef>
                <a:spcPts val="0"/>
              </a:spcBef>
              <a:spcAft>
                <a:spcPts val="0"/>
              </a:spcAft>
              <a:buNone/>
            </a:pPr>
            <a:endParaRPr sz="2000" u="sng">
              <a:solidFill>
                <a:schemeClr val="hlink"/>
              </a:solidFill>
              <a:latin typeface="Source Sans Pro"/>
              <a:ea typeface="Source Sans Pro"/>
              <a:cs typeface="Source Sans Pro"/>
              <a:sym typeface="Source Sans Pro"/>
            </a:endParaRPr>
          </a:p>
          <a:p>
            <a:pPr marL="457200" lvl="0" indent="457200" algn="l" rtl="0">
              <a:spcBef>
                <a:spcPts val="0"/>
              </a:spcBef>
              <a:spcAft>
                <a:spcPts val="0"/>
              </a:spcAft>
              <a:buNone/>
            </a:pPr>
            <a:r>
              <a:rPr lang="en-US" sz="2000" u="sng">
                <a:solidFill>
                  <a:schemeClr val="hlink"/>
                </a:solidFill>
                <a:latin typeface="Source Sans Pro"/>
                <a:ea typeface="Source Sans Pro"/>
                <a:cs typeface="Source Sans Pro"/>
                <a:sym typeface="Source Sans Pro"/>
                <a:hlinkClick r:id="rId11"/>
              </a:rPr>
              <a:t>More zSpace Support</a:t>
            </a:r>
            <a:endParaRPr sz="2000" u="sng">
              <a:solidFill>
                <a:schemeClr val="hlink"/>
              </a:solidFill>
              <a:latin typeface="Source Sans Pro"/>
              <a:ea typeface="Source Sans Pro"/>
              <a:cs typeface="Source Sans Pro"/>
              <a:sym typeface="Source Sans Pro"/>
            </a:endParaRPr>
          </a:p>
          <a:p>
            <a:pPr marL="457200" lvl="0" indent="457200" algn="l" rtl="0">
              <a:spcBef>
                <a:spcPts val="0"/>
              </a:spcBef>
              <a:spcAft>
                <a:spcPts val="0"/>
              </a:spcAft>
              <a:buNone/>
            </a:pPr>
            <a:endParaRPr sz="2000" u="sng">
              <a:solidFill>
                <a:schemeClr val="hlink"/>
              </a:solidFill>
              <a:latin typeface="Source Sans Pro"/>
              <a:ea typeface="Source Sans Pro"/>
              <a:cs typeface="Source Sans Pro"/>
              <a:sym typeface="Source Sans Pro"/>
            </a:endParaRPr>
          </a:p>
          <a:p>
            <a:pPr marL="914400" lvl="0" indent="0" algn="l" rtl="0">
              <a:spcBef>
                <a:spcPts val="0"/>
              </a:spcBef>
              <a:spcAft>
                <a:spcPts val="0"/>
              </a:spcAft>
              <a:buNone/>
            </a:pPr>
            <a:r>
              <a:rPr lang="en-US" sz="2000" u="sng">
                <a:solidFill>
                  <a:schemeClr val="hlink"/>
                </a:solidFill>
                <a:latin typeface="Source Sans Pro"/>
                <a:ea typeface="Source Sans Pro"/>
                <a:cs typeface="Source Sans Pro"/>
                <a:sym typeface="Source Sans Pro"/>
                <a:hlinkClick r:id="rId12"/>
              </a:rPr>
              <a:t>Online Professional Development</a:t>
            </a:r>
            <a:endParaRPr sz="2000" u="sng">
              <a:solidFill>
                <a:schemeClr val="hlink"/>
              </a:solidFill>
              <a:latin typeface="Source Sans Pro"/>
              <a:ea typeface="Source Sans Pro"/>
              <a:cs typeface="Source Sans Pro"/>
              <a:sym typeface="Source Sans Pro"/>
            </a:endParaRPr>
          </a:p>
        </p:txBody>
      </p:sp>
      <p:pic>
        <p:nvPicPr>
          <p:cNvPr id="368" name="Google Shape;368;p37">
            <a:hlinkClick r:id="rId10"/>
          </p:cNvPr>
          <p:cNvPicPr preferRelativeResize="0"/>
          <p:nvPr/>
        </p:nvPicPr>
        <p:blipFill>
          <a:blip r:embed="rId13">
            <a:alphaModFix/>
          </a:blip>
          <a:stretch>
            <a:fillRect/>
          </a:stretch>
        </p:blipFill>
        <p:spPr>
          <a:xfrm>
            <a:off x="6878624" y="4177150"/>
            <a:ext cx="280475" cy="280475"/>
          </a:xfrm>
          <a:prstGeom prst="rect">
            <a:avLst/>
          </a:prstGeom>
          <a:noFill/>
          <a:ln>
            <a:noFill/>
          </a:ln>
        </p:spPr>
      </p:pic>
      <p:pic>
        <p:nvPicPr>
          <p:cNvPr id="369" name="Google Shape;369;p37">
            <a:hlinkClick r:id="rId11"/>
          </p:cNvPr>
          <p:cNvPicPr preferRelativeResize="0"/>
          <p:nvPr/>
        </p:nvPicPr>
        <p:blipFill>
          <a:blip r:embed="rId14">
            <a:alphaModFix/>
          </a:blip>
          <a:stretch>
            <a:fillRect/>
          </a:stretch>
        </p:blipFill>
        <p:spPr>
          <a:xfrm>
            <a:off x="6787200" y="4690588"/>
            <a:ext cx="463326" cy="280476"/>
          </a:xfrm>
          <a:prstGeom prst="rect">
            <a:avLst/>
          </a:prstGeom>
          <a:noFill/>
          <a:ln>
            <a:noFill/>
          </a:ln>
        </p:spPr>
      </p:pic>
      <p:pic>
        <p:nvPicPr>
          <p:cNvPr id="370" name="Google Shape;370;p37">
            <a:hlinkClick r:id="rId5"/>
          </p:cNvPr>
          <p:cNvPicPr preferRelativeResize="0"/>
          <p:nvPr/>
        </p:nvPicPr>
        <p:blipFill>
          <a:blip r:embed="rId15">
            <a:alphaModFix/>
          </a:blip>
          <a:stretch>
            <a:fillRect/>
          </a:stretch>
        </p:blipFill>
        <p:spPr>
          <a:xfrm>
            <a:off x="1768875" y="4815625"/>
            <a:ext cx="280475" cy="280475"/>
          </a:xfrm>
          <a:prstGeom prst="rect">
            <a:avLst/>
          </a:prstGeom>
          <a:noFill/>
          <a:ln>
            <a:noFill/>
          </a:ln>
        </p:spPr>
      </p:pic>
      <p:pic>
        <p:nvPicPr>
          <p:cNvPr id="371" name="Google Shape;371;p37">
            <a:hlinkClick r:id="rId6"/>
          </p:cNvPr>
          <p:cNvPicPr preferRelativeResize="0"/>
          <p:nvPr/>
        </p:nvPicPr>
        <p:blipFill>
          <a:blip r:embed="rId16">
            <a:alphaModFix/>
          </a:blip>
          <a:stretch>
            <a:fillRect/>
          </a:stretch>
        </p:blipFill>
        <p:spPr>
          <a:xfrm>
            <a:off x="1768875" y="5380500"/>
            <a:ext cx="280474" cy="280474"/>
          </a:xfrm>
          <a:prstGeom prst="rect">
            <a:avLst/>
          </a:prstGeom>
          <a:noFill/>
          <a:ln>
            <a:noFill/>
          </a:ln>
        </p:spPr>
      </p:pic>
      <p:pic>
        <p:nvPicPr>
          <p:cNvPr id="372" name="Google Shape;372;p37">
            <a:hlinkClick r:id="rId9"/>
          </p:cNvPr>
          <p:cNvPicPr preferRelativeResize="0"/>
          <p:nvPr/>
        </p:nvPicPr>
        <p:blipFill>
          <a:blip r:embed="rId17">
            <a:alphaModFix/>
          </a:blip>
          <a:stretch>
            <a:fillRect/>
          </a:stretch>
        </p:blipFill>
        <p:spPr>
          <a:xfrm>
            <a:off x="6878625" y="3619150"/>
            <a:ext cx="238275" cy="238275"/>
          </a:xfrm>
          <a:prstGeom prst="rect">
            <a:avLst/>
          </a:prstGeom>
          <a:noFill/>
          <a:ln>
            <a:noFill/>
          </a:ln>
        </p:spPr>
      </p:pic>
      <p:pic>
        <p:nvPicPr>
          <p:cNvPr id="373" name="Google Shape;373;p37">
            <a:hlinkClick r:id="rId12"/>
          </p:cNvPr>
          <p:cNvPicPr preferRelativeResize="0"/>
          <p:nvPr/>
        </p:nvPicPr>
        <p:blipFill>
          <a:blip r:embed="rId18">
            <a:alphaModFix/>
          </a:blip>
          <a:stretch>
            <a:fillRect/>
          </a:stretch>
        </p:blipFill>
        <p:spPr>
          <a:xfrm>
            <a:off x="6831888" y="5354863"/>
            <a:ext cx="331750" cy="331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title"/>
          </p:nvPr>
        </p:nvSpPr>
        <p:spPr>
          <a:xfrm>
            <a:off x="838200" y="365126"/>
            <a:ext cx="10515600" cy="79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Maintenance &amp; Support</a:t>
            </a:r>
            <a:endParaRPr/>
          </a:p>
        </p:txBody>
      </p:sp>
      <p:sp>
        <p:nvSpPr>
          <p:cNvPr id="380" name="Google Shape;380;p38"/>
          <p:cNvSpPr txBox="1">
            <a:spLocks noGrp="1"/>
          </p:cNvSpPr>
          <p:nvPr>
            <p:ph type="body" idx="1"/>
          </p:nvPr>
        </p:nvSpPr>
        <p:spPr>
          <a:xfrm>
            <a:off x="1549400" y="1891392"/>
            <a:ext cx="9147600" cy="3638700"/>
          </a:xfrm>
          <a:prstGeom prst="rect">
            <a:avLst/>
          </a:prstGeom>
        </p:spPr>
        <p:txBody>
          <a:bodyPr spcFirstLastPara="1" wrap="square" lIns="91425" tIns="91425" rIns="91425" bIns="91425" anchor="t" anchorCtr="0">
            <a:noAutofit/>
          </a:bodyPr>
          <a:lstStyle/>
          <a:p>
            <a:pPr marL="457200" lvl="0" indent="-381000" algn="l" rtl="0">
              <a:spcBef>
                <a:spcPts val="1000"/>
              </a:spcBef>
              <a:spcAft>
                <a:spcPts val="0"/>
              </a:spcAft>
              <a:buSzPts val="2400"/>
              <a:buChar char="•"/>
            </a:pPr>
            <a:r>
              <a:rPr lang="en-US"/>
              <a:t>Nightly Updates to the Applications - sleep mode and plugged in</a:t>
            </a:r>
            <a:endParaRPr/>
          </a:p>
          <a:p>
            <a:pPr marL="0" lvl="0" indent="0" algn="l" rtl="0">
              <a:spcBef>
                <a:spcPts val="1000"/>
              </a:spcBef>
              <a:spcAft>
                <a:spcPts val="0"/>
              </a:spcAft>
              <a:buNone/>
            </a:pPr>
            <a:endParaRPr/>
          </a:p>
          <a:p>
            <a:pPr marL="457200" lvl="0" indent="-381000" algn="l" rtl="0">
              <a:spcBef>
                <a:spcPts val="1000"/>
              </a:spcBef>
              <a:spcAft>
                <a:spcPts val="0"/>
              </a:spcAft>
              <a:buSzPts val="2400"/>
              <a:buChar char="•"/>
            </a:pPr>
            <a:r>
              <a:rPr lang="en-US" u="sng">
                <a:solidFill>
                  <a:schemeClr val="hlink"/>
                </a:solidFill>
                <a:hlinkClick r:id="rId3"/>
              </a:rPr>
              <a:t>zSpace Hardware Maintenance</a:t>
            </a:r>
            <a:endParaRPr/>
          </a:p>
          <a:p>
            <a:pPr marL="457200" lvl="0" indent="0" algn="l" rtl="0">
              <a:spcBef>
                <a:spcPts val="1000"/>
              </a:spcBef>
              <a:spcAft>
                <a:spcPts val="0"/>
              </a:spcAft>
              <a:buNone/>
            </a:pPr>
            <a:endParaRPr/>
          </a:p>
          <a:p>
            <a:pPr marL="457200" lvl="0" indent="-381000" algn="l" rtl="0">
              <a:spcBef>
                <a:spcPts val="1000"/>
              </a:spcBef>
              <a:spcAft>
                <a:spcPts val="0"/>
              </a:spcAft>
              <a:buSzPts val="2400"/>
              <a:buChar char="•"/>
            </a:pPr>
            <a:r>
              <a:rPr lang="en-US"/>
              <a:t>Contacting Support</a:t>
            </a:r>
            <a:endParaRPr/>
          </a:p>
          <a:p>
            <a:pPr marL="914400" lvl="1" indent="-381000" algn="l" rtl="0">
              <a:spcBef>
                <a:spcPts val="0"/>
              </a:spcBef>
              <a:spcAft>
                <a:spcPts val="0"/>
              </a:spcAft>
              <a:buSzPts val="2400"/>
              <a:buChar char="•"/>
            </a:pPr>
            <a:r>
              <a:rPr lang="en-US" sz="2400" u="sng">
                <a:solidFill>
                  <a:schemeClr val="hlink"/>
                </a:solidFill>
                <a:hlinkClick r:id="rId4"/>
              </a:rPr>
              <a:t>support@zspace.com</a:t>
            </a:r>
            <a:r>
              <a:rPr lang="en-US" sz="2400"/>
              <a:t> for Customer support</a:t>
            </a:r>
            <a:endParaRPr sz="2400"/>
          </a:p>
          <a:p>
            <a:pPr marL="914400" lvl="1" indent="-381000" algn="l" rtl="0">
              <a:spcBef>
                <a:spcPts val="0"/>
              </a:spcBef>
              <a:spcAft>
                <a:spcPts val="0"/>
              </a:spcAft>
              <a:buSzPts val="2400"/>
              <a:buChar char="•"/>
            </a:pPr>
            <a:r>
              <a:rPr lang="en-US" sz="2400" u="sng">
                <a:solidFill>
                  <a:schemeClr val="hlink"/>
                </a:solidFill>
                <a:hlinkClick r:id="rId5"/>
              </a:rPr>
              <a:t>profdev@zspace.com</a:t>
            </a:r>
            <a:r>
              <a:rPr lang="en-US" sz="2400"/>
              <a:t> for PD support</a:t>
            </a:r>
            <a:endParaRPr sz="2400"/>
          </a:p>
          <a:p>
            <a:pPr marL="914400" lvl="1" indent="-381000" algn="l" rtl="0">
              <a:spcBef>
                <a:spcPts val="0"/>
              </a:spcBef>
              <a:spcAft>
                <a:spcPts val="0"/>
              </a:spcAft>
              <a:buSzPts val="2400"/>
              <a:buChar char="•"/>
            </a:pPr>
            <a:r>
              <a:rPr lang="en-US" sz="2400"/>
              <a:t>1-877-977-2231</a:t>
            </a:r>
            <a:endParaRPr sz="2400"/>
          </a:p>
          <a:p>
            <a:pPr marL="914400" lvl="1" indent="-381000" algn="l" rtl="0">
              <a:spcBef>
                <a:spcPts val="0"/>
              </a:spcBef>
              <a:spcAft>
                <a:spcPts val="0"/>
              </a:spcAft>
              <a:buSzPts val="2400"/>
              <a:buChar char="•"/>
            </a:pPr>
            <a:r>
              <a:rPr lang="en-US" sz="2400"/>
              <a:t>Use the “Chat” button at </a:t>
            </a:r>
            <a:r>
              <a:rPr lang="en-US" sz="2400" u="sng">
                <a:solidFill>
                  <a:schemeClr val="hlink"/>
                </a:solidFill>
                <a:hlinkClick r:id="rId6"/>
              </a:rPr>
              <a:t>www.zspace.com/edu</a:t>
            </a:r>
            <a:endParaRPr sz="2400"/>
          </a:p>
        </p:txBody>
      </p:sp>
      <p:sp>
        <p:nvSpPr>
          <p:cNvPr id="381" name="Google Shape;381;p3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9"/>
          <p:cNvSpPr txBox="1">
            <a:spLocks noGrp="1"/>
          </p:cNvSpPr>
          <p:nvPr>
            <p:ph type="title"/>
          </p:nvPr>
        </p:nvSpPr>
        <p:spPr>
          <a:xfrm>
            <a:off x="615125" y="1104375"/>
            <a:ext cx="3692700" cy="85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70CD"/>
                </a:solidFill>
              </a:rPr>
              <a:t>Leopoly</a:t>
            </a:r>
            <a:endParaRPr>
              <a:solidFill>
                <a:srgbClr val="0070CD"/>
              </a:solidFill>
            </a:endParaRPr>
          </a:p>
        </p:txBody>
      </p:sp>
      <p:sp>
        <p:nvSpPr>
          <p:cNvPr id="388" name="Google Shape;388;p39"/>
          <p:cNvSpPr txBox="1">
            <a:spLocks noGrp="1"/>
          </p:cNvSpPr>
          <p:nvPr>
            <p:ph type="body" idx="1"/>
          </p:nvPr>
        </p:nvSpPr>
        <p:spPr>
          <a:xfrm>
            <a:off x="614925" y="1879100"/>
            <a:ext cx="3692700" cy="152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b="1"/>
              <a:t>Purpose</a:t>
            </a:r>
            <a:r>
              <a:rPr lang="en-US"/>
              <a:t>: Design/Create 3D Models</a:t>
            </a:r>
            <a:endParaRPr/>
          </a:p>
          <a:p>
            <a:pPr marL="0" lvl="0" indent="0" algn="l" rtl="0">
              <a:spcBef>
                <a:spcPts val="2100"/>
              </a:spcBef>
              <a:spcAft>
                <a:spcPts val="0"/>
              </a:spcAft>
              <a:buNone/>
            </a:pPr>
            <a:r>
              <a:rPr lang="en-US"/>
              <a:t>Import into zSpace Studio or print</a:t>
            </a:r>
            <a:endParaRPr/>
          </a:p>
          <a:p>
            <a:pPr marL="0" lvl="0" indent="0" algn="l" rtl="0">
              <a:spcBef>
                <a:spcPts val="2100"/>
              </a:spcBef>
              <a:spcAft>
                <a:spcPts val="0"/>
              </a:spcAft>
              <a:buNone/>
            </a:pPr>
            <a:r>
              <a:rPr lang="en-US" b="1"/>
              <a:t>Location</a:t>
            </a:r>
            <a:r>
              <a:rPr lang="en-US"/>
              <a:t>: zCentral code </a:t>
            </a:r>
            <a:r>
              <a:rPr lang="en-US" b="1"/>
              <a:t>AP29</a:t>
            </a:r>
            <a:endParaRPr b="1"/>
          </a:p>
          <a:p>
            <a:pPr marL="0" lvl="0" indent="0" algn="l" rtl="0">
              <a:spcBef>
                <a:spcPts val="2100"/>
              </a:spcBef>
              <a:spcAft>
                <a:spcPts val="0"/>
              </a:spcAft>
              <a:buNone/>
            </a:pPr>
            <a:endParaRPr/>
          </a:p>
          <a:p>
            <a:pPr marL="0" lvl="0" indent="0" algn="l" rtl="0">
              <a:spcBef>
                <a:spcPts val="2100"/>
              </a:spcBef>
              <a:spcAft>
                <a:spcPts val="2100"/>
              </a:spcAft>
              <a:buNone/>
            </a:pPr>
            <a:endParaRPr/>
          </a:p>
        </p:txBody>
      </p:sp>
      <p:sp>
        <p:nvSpPr>
          <p:cNvPr id="389" name="Google Shape;389;p39"/>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pic>
        <p:nvPicPr>
          <p:cNvPr id="390" name="Google Shape;390;p39" descr="Here's a quick tutorial for Leopoly! Follow along with 3D designer, Karla, to sculpt a model. Learn how to save the model for viewing in zSpace Studio and for 3D printing. &#10;&#10;Learn more about Leopoly here: https://zspace.com/edu/info/leopoly&#10;&#10;Explore real world virtual reality at https://zspace.com&#10;&#10;Learn about how zSpace is transforming education at https://zspace.com/edu/&#10;&#10;Develop for zSpace at https://developer.zspace.com" title="How to Leopoly">
            <a:hlinkClick r:id="rId3"/>
          </p:cNvPr>
          <p:cNvPicPr preferRelativeResize="0"/>
          <p:nvPr/>
        </p:nvPicPr>
        <p:blipFill>
          <a:blip r:embed="rId4">
            <a:alphaModFix/>
          </a:blip>
          <a:stretch>
            <a:fillRect/>
          </a:stretch>
        </p:blipFill>
        <p:spPr>
          <a:xfrm>
            <a:off x="4307625" y="836194"/>
            <a:ext cx="7516950" cy="5637706"/>
          </a:xfrm>
          <a:prstGeom prst="rect">
            <a:avLst/>
          </a:prstGeom>
          <a:noFill/>
          <a:ln>
            <a:noFill/>
          </a:ln>
        </p:spPr>
      </p:pic>
      <p:sp>
        <p:nvSpPr>
          <p:cNvPr id="391" name="Google Shape;391;p39"/>
          <p:cNvSpPr txBox="1">
            <a:spLocks noGrp="1"/>
          </p:cNvSpPr>
          <p:nvPr>
            <p:ph type="title"/>
          </p:nvPr>
        </p:nvSpPr>
        <p:spPr>
          <a:xfrm>
            <a:off x="615125" y="3618975"/>
            <a:ext cx="3692700" cy="85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70CD"/>
                </a:solidFill>
              </a:rPr>
              <a:t>Tinkercad</a:t>
            </a:r>
            <a:endParaRPr>
              <a:solidFill>
                <a:srgbClr val="0070CD"/>
              </a:solidFill>
            </a:endParaRPr>
          </a:p>
        </p:txBody>
      </p:sp>
      <p:sp>
        <p:nvSpPr>
          <p:cNvPr id="392" name="Google Shape;392;p39"/>
          <p:cNvSpPr txBox="1">
            <a:spLocks noGrp="1"/>
          </p:cNvSpPr>
          <p:nvPr>
            <p:ph type="body" idx="1"/>
          </p:nvPr>
        </p:nvSpPr>
        <p:spPr>
          <a:xfrm>
            <a:off x="614925" y="4317500"/>
            <a:ext cx="3692700" cy="152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b="1"/>
              <a:t>Purpose</a:t>
            </a:r>
            <a:r>
              <a:rPr lang="en-US"/>
              <a:t>: Design/Create 3D Models</a:t>
            </a:r>
            <a:endParaRPr/>
          </a:p>
          <a:p>
            <a:pPr marL="0" lvl="0" indent="0" algn="l" rtl="0">
              <a:spcBef>
                <a:spcPts val="2100"/>
              </a:spcBef>
              <a:spcAft>
                <a:spcPts val="0"/>
              </a:spcAft>
              <a:buNone/>
            </a:pPr>
            <a:r>
              <a:rPr lang="en-US"/>
              <a:t>Import into zSpace Studio or print</a:t>
            </a:r>
            <a:endParaRPr/>
          </a:p>
          <a:p>
            <a:pPr marL="0" lvl="0" indent="0" algn="l" rtl="0">
              <a:spcBef>
                <a:spcPts val="2100"/>
              </a:spcBef>
              <a:spcAft>
                <a:spcPts val="0"/>
              </a:spcAft>
              <a:buNone/>
            </a:pPr>
            <a:r>
              <a:rPr lang="en-US" b="1"/>
              <a:t>Location</a:t>
            </a:r>
            <a:r>
              <a:rPr lang="en-US"/>
              <a:t>: </a:t>
            </a:r>
            <a:r>
              <a:rPr lang="en-US" u="sng">
                <a:solidFill>
                  <a:schemeClr val="hlink"/>
                </a:solidFill>
                <a:hlinkClick r:id="rId5"/>
              </a:rPr>
              <a:t>tinkercad.com</a:t>
            </a:r>
            <a:endParaRPr/>
          </a:p>
          <a:p>
            <a:pPr marL="0" lvl="0" indent="0" algn="l" rtl="0">
              <a:spcBef>
                <a:spcPts val="2100"/>
              </a:spcBef>
              <a:spcAft>
                <a:spcPts val="0"/>
              </a:spcAft>
              <a:buNone/>
            </a:pPr>
            <a:endParaRPr/>
          </a:p>
          <a:p>
            <a:pPr marL="0" lvl="0" indent="0" algn="l" rtl="0">
              <a:spcBef>
                <a:spcPts val="2100"/>
              </a:spcBef>
              <a:spcAft>
                <a:spcPts val="210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0"/>
          <p:cNvSpPr txBox="1">
            <a:spLocks noGrp="1"/>
          </p:cNvSpPr>
          <p:nvPr>
            <p:ph type="title"/>
          </p:nvPr>
        </p:nvSpPr>
        <p:spPr>
          <a:xfrm>
            <a:off x="615125" y="1104375"/>
            <a:ext cx="3692700" cy="85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70CD"/>
                </a:solidFill>
              </a:rPr>
              <a:t>Newton's Park</a:t>
            </a:r>
            <a:endParaRPr>
              <a:solidFill>
                <a:srgbClr val="0070CD"/>
              </a:solidFill>
            </a:endParaRPr>
          </a:p>
        </p:txBody>
      </p:sp>
      <p:sp>
        <p:nvSpPr>
          <p:cNvPr id="399" name="Google Shape;399;p40"/>
          <p:cNvSpPr txBox="1">
            <a:spLocks noGrp="1"/>
          </p:cNvSpPr>
          <p:nvPr>
            <p:ph type="body" idx="1"/>
          </p:nvPr>
        </p:nvSpPr>
        <p:spPr>
          <a:xfrm>
            <a:off x="614925" y="1879100"/>
            <a:ext cx="3692700" cy="459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sz="1500" b="1"/>
              <a:t>Purpose</a:t>
            </a:r>
            <a:r>
              <a:rPr lang="en-US" sz="1500"/>
              <a:t>: </a:t>
            </a:r>
            <a:r>
              <a:rPr lang="en-US" sz="1500" b="1"/>
              <a:t>Plan </a:t>
            </a:r>
            <a:r>
              <a:rPr lang="en-US" sz="1500"/>
              <a:t>and </a:t>
            </a:r>
            <a:r>
              <a:rPr lang="en-US" sz="1500" b="1"/>
              <a:t>carry out </a:t>
            </a:r>
            <a:r>
              <a:rPr lang="en-US" sz="1500"/>
              <a:t>investigations to learn about Newton’s Laws</a:t>
            </a:r>
            <a:endParaRPr sz="1500"/>
          </a:p>
          <a:p>
            <a:pPr marL="457200" lvl="0" indent="-323850" algn="l" rtl="0">
              <a:spcBef>
                <a:spcPts val="2100"/>
              </a:spcBef>
              <a:spcAft>
                <a:spcPts val="0"/>
              </a:spcAft>
              <a:buSzPts val="1500"/>
              <a:buAutoNum type="arabicPeriod"/>
            </a:pPr>
            <a:r>
              <a:rPr lang="en-US" sz="1500"/>
              <a:t>Simulations</a:t>
            </a:r>
            <a:endParaRPr sz="1500"/>
          </a:p>
          <a:p>
            <a:pPr marL="457200" lvl="0" indent="-323850" algn="l" rtl="0">
              <a:spcBef>
                <a:spcPts val="0"/>
              </a:spcBef>
              <a:spcAft>
                <a:spcPts val="0"/>
              </a:spcAft>
              <a:buSzPts val="1500"/>
              <a:buAutoNum type="arabicPeriod"/>
            </a:pPr>
            <a:r>
              <a:rPr lang="en-US" sz="1500"/>
              <a:t>Create and test experiments in a vacuum</a:t>
            </a:r>
            <a:endParaRPr sz="1500"/>
          </a:p>
          <a:p>
            <a:pPr marL="457200" lvl="0" indent="-323850" algn="l" rtl="0">
              <a:spcBef>
                <a:spcPts val="0"/>
              </a:spcBef>
              <a:spcAft>
                <a:spcPts val="0"/>
              </a:spcAft>
              <a:buSzPts val="1500"/>
              <a:buAutoNum type="arabicPeriod"/>
            </a:pPr>
            <a:r>
              <a:rPr lang="en-US" sz="1500"/>
              <a:t>NGSS Practices: </a:t>
            </a:r>
            <a:endParaRPr sz="1500"/>
          </a:p>
          <a:p>
            <a:pPr marL="914400" lvl="1" indent="-304800" algn="l" rtl="0">
              <a:spcBef>
                <a:spcPts val="0"/>
              </a:spcBef>
              <a:spcAft>
                <a:spcPts val="0"/>
              </a:spcAft>
              <a:buSzPts val="1200"/>
              <a:buAutoNum type="alphaLcPeriod"/>
            </a:pPr>
            <a:r>
              <a:rPr lang="en-US" sz="1200"/>
              <a:t>Plan and Carry out Investigations</a:t>
            </a:r>
            <a:endParaRPr sz="1200"/>
          </a:p>
          <a:p>
            <a:pPr marL="914400" lvl="1" indent="-304800" algn="l" rtl="0">
              <a:spcBef>
                <a:spcPts val="0"/>
              </a:spcBef>
              <a:spcAft>
                <a:spcPts val="0"/>
              </a:spcAft>
              <a:buSzPts val="1200"/>
              <a:buAutoNum type="alphaLcPeriod"/>
            </a:pPr>
            <a:r>
              <a:rPr lang="en-US" sz="1200"/>
              <a:t>Analyze and Interpret Data</a:t>
            </a:r>
            <a:endParaRPr sz="1200"/>
          </a:p>
          <a:p>
            <a:pPr marL="914400" lvl="1" indent="-304800" algn="l" rtl="0">
              <a:spcBef>
                <a:spcPts val="0"/>
              </a:spcBef>
              <a:spcAft>
                <a:spcPts val="0"/>
              </a:spcAft>
              <a:buSzPts val="1200"/>
              <a:buAutoNum type="alphaLcPeriod"/>
            </a:pPr>
            <a:r>
              <a:rPr lang="en-US" sz="1200"/>
              <a:t>Ask Questions</a:t>
            </a:r>
            <a:endParaRPr sz="1200"/>
          </a:p>
          <a:p>
            <a:pPr marL="914400" lvl="1" indent="-304800" algn="l" rtl="0">
              <a:spcBef>
                <a:spcPts val="0"/>
              </a:spcBef>
              <a:spcAft>
                <a:spcPts val="0"/>
              </a:spcAft>
              <a:buSzPts val="1200"/>
              <a:buAutoNum type="alphaLcPeriod"/>
            </a:pPr>
            <a:r>
              <a:rPr lang="en-US" sz="1200"/>
              <a:t>Use Mathematics and Computational Thinking</a:t>
            </a:r>
            <a:endParaRPr sz="1200"/>
          </a:p>
        </p:txBody>
      </p:sp>
      <p:sp>
        <p:nvSpPr>
          <p:cNvPr id="400" name="Google Shape;400;p40"/>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401" name="Google Shape;401;p40" descr="Discover zSpace - https://zspace.com&#10;&#10;Learn about zSpace in education - https://edu.zspace.com&#10;&#10;Develop for zSpace - https://developer.zspace.com&#10;&#10;Twitter - @zSpace&#10;&#10;Instagram - @zspace.inc&#10;&#10;Facebook - https://www.facebook.com/zSpace3D" title="How To...Newton's Park for zSpace">
            <a:hlinkClick r:id="rId3"/>
          </p:cNvPr>
          <p:cNvPicPr preferRelativeResize="0"/>
          <p:nvPr/>
        </p:nvPicPr>
        <p:blipFill>
          <a:blip r:embed="rId4">
            <a:alphaModFix/>
          </a:blip>
          <a:stretch>
            <a:fillRect/>
          </a:stretch>
        </p:blipFill>
        <p:spPr>
          <a:xfrm>
            <a:off x="4746425" y="1090225"/>
            <a:ext cx="6538633" cy="4903975"/>
          </a:xfrm>
          <a:prstGeom prst="rect">
            <a:avLst/>
          </a:prstGeom>
          <a:noFill/>
          <a:ln>
            <a:noFill/>
          </a:ln>
        </p:spPr>
      </p:pic>
      <p:pic>
        <p:nvPicPr>
          <p:cNvPr id="402" name="Google Shape;402;p40"/>
          <p:cNvPicPr preferRelativeResize="0"/>
          <p:nvPr/>
        </p:nvPicPr>
        <p:blipFill>
          <a:blip r:embed="rId5">
            <a:alphaModFix/>
          </a:blip>
          <a:stretch>
            <a:fillRect/>
          </a:stretch>
        </p:blipFill>
        <p:spPr>
          <a:xfrm>
            <a:off x="310125" y="262575"/>
            <a:ext cx="850800" cy="850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1"/>
          <p:cNvSpPr txBox="1">
            <a:spLocks noGrp="1"/>
          </p:cNvSpPr>
          <p:nvPr>
            <p:ph type="title"/>
          </p:nvPr>
        </p:nvSpPr>
        <p:spPr>
          <a:xfrm>
            <a:off x="615125" y="1104375"/>
            <a:ext cx="3692700" cy="85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70CD"/>
                </a:solidFill>
              </a:rPr>
              <a:t>Franklin’s Lab</a:t>
            </a:r>
            <a:endParaRPr>
              <a:solidFill>
                <a:srgbClr val="0070CD"/>
              </a:solidFill>
            </a:endParaRPr>
          </a:p>
        </p:txBody>
      </p:sp>
      <p:sp>
        <p:nvSpPr>
          <p:cNvPr id="409" name="Google Shape;409;p41"/>
          <p:cNvSpPr txBox="1">
            <a:spLocks noGrp="1"/>
          </p:cNvSpPr>
          <p:nvPr>
            <p:ph type="body" idx="1"/>
          </p:nvPr>
        </p:nvSpPr>
        <p:spPr>
          <a:xfrm>
            <a:off x="614925" y="1879100"/>
            <a:ext cx="3692700" cy="459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sz="1600" b="1"/>
              <a:t>Purpose</a:t>
            </a:r>
            <a:r>
              <a:rPr lang="en-US" sz="1600"/>
              <a:t>: Learn about open and closed circuits through </a:t>
            </a:r>
            <a:r>
              <a:rPr lang="en-US" sz="1600" b="1"/>
              <a:t>problem solving </a:t>
            </a:r>
            <a:r>
              <a:rPr lang="en-US" sz="1600"/>
              <a:t>and </a:t>
            </a:r>
            <a:r>
              <a:rPr lang="en-US" sz="1600" b="1"/>
              <a:t>troubleshooting</a:t>
            </a:r>
            <a:endParaRPr sz="1600" b="1"/>
          </a:p>
          <a:p>
            <a:pPr marL="457200" lvl="0" indent="-330200" algn="l" rtl="0">
              <a:spcBef>
                <a:spcPts val="2100"/>
              </a:spcBef>
              <a:spcAft>
                <a:spcPts val="0"/>
              </a:spcAft>
              <a:buSzPts val="1600"/>
              <a:buAutoNum type="arabicPeriod"/>
            </a:pPr>
            <a:r>
              <a:rPr lang="en-US" sz="1600"/>
              <a:t>Simulations</a:t>
            </a:r>
            <a:endParaRPr sz="1600"/>
          </a:p>
          <a:p>
            <a:pPr marL="457200" lvl="0" indent="-330200" algn="l" rtl="0">
              <a:spcBef>
                <a:spcPts val="0"/>
              </a:spcBef>
              <a:spcAft>
                <a:spcPts val="0"/>
              </a:spcAft>
              <a:buSzPts val="1600"/>
              <a:buAutoNum type="arabicPeriod"/>
            </a:pPr>
            <a:r>
              <a:rPr lang="en-US" sz="1600"/>
              <a:t>Create and test circuits</a:t>
            </a:r>
            <a:endParaRPr sz="1600"/>
          </a:p>
          <a:p>
            <a:pPr marL="457200" lvl="0" indent="-330200" algn="l" rtl="0">
              <a:spcBef>
                <a:spcPts val="0"/>
              </a:spcBef>
              <a:spcAft>
                <a:spcPts val="0"/>
              </a:spcAft>
              <a:buSzPts val="1600"/>
              <a:buAutoNum type="arabicPeriod"/>
            </a:pPr>
            <a:r>
              <a:rPr lang="en-US" sz="1600"/>
              <a:t>Troubleshoot and problem solve</a:t>
            </a:r>
            <a:endParaRPr sz="1600"/>
          </a:p>
          <a:p>
            <a:pPr marL="457200" lvl="0" indent="-330200" algn="l" rtl="0">
              <a:spcBef>
                <a:spcPts val="0"/>
              </a:spcBef>
              <a:spcAft>
                <a:spcPts val="0"/>
              </a:spcAft>
              <a:buSzPts val="1600"/>
              <a:buAutoNum type="arabicPeriod"/>
            </a:pPr>
            <a:r>
              <a:rPr lang="en-US" sz="1600"/>
              <a:t>NGSS Practices: </a:t>
            </a:r>
            <a:endParaRPr sz="1600"/>
          </a:p>
          <a:p>
            <a:pPr marL="914400" lvl="1" indent="-311150" algn="l" rtl="0">
              <a:spcBef>
                <a:spcPts val="0"/>
              </a:spcBef>
              <a:spcAft>
                <a:spcPts val="0"/>
              </a:spcAft>
              <a:buSzPts val="1300"/>
              <a:buAutoNum type="alphaLcPeriod"/>
            </a:pPr>
            <a:r>
              <a:rPr lang="en-US" sz="1300"/>
              <a:t>Plan and Carry out Investigations</a:t>
            </a:r>
            <a:endParaRPr sz="1300"/>
          </a:p>
          <a:p>
            <a:pPr marL="914400" lvl="1" indent="-311150" algn="l" rtl="0">
              <a:spcBef>
                <a:spcPts val="0"/>
              </a:spcBef>
              <a:spcAft>
                <a:spcPts val="0"/>
              </a:spcAft>
              <a:buSzPts val="1300"/>
              <a:buAutoNum type="alphaLcPeriod"/>
            </a:pPr>
            <a:r>
              <a:rPr lang="en-US" sz="1300"/>
              <a:t>Analyze and Interpret Data</a:t>
            </a:r>
            <a:endParaRPr sz="1300"/>
          </a:p>
          <a:p>
            <a:pPr marL="914400" lvl="1" indent="-311150" algn="l" rtl="0">
              <a:spcBef>
                <a:spcPts val="0"/>
              </a:spcBef>
              <a:spcAft>
                <a:spcPts val="0"/>
              </a:spcAft>
              <a:buSzPts val="1300"/>
              <a:buAutoNum type="alphaLcPeriod"/>
            </a:pPr>
            <a:r>
              <a:rPr lang="en-US" sz="1300"/>
              <a:t>Ask Questions</a:t>
            </a:r>
            <a:endParaRPr sz="1300"/>
          </a:p>
          <a:p>
            <a:pPr marL="914400" lvl="1" indent="-311150" algn="l" rtl="0">
              <a:spcBef>
                <a:spcPts val="0"/>
              </a:spcBef>
              <a:spcAft>
                <a:spcPts val="0"/>
              </a:spcAft>
              <a:buSzPts val="1300"/>
              <a:buAutoNum type="alphaLcPeriod"/>
            </a:pPr>
            <a:r>
              <a:rPr lang="en-US" sz="1300"/>
              <a:t>Obtain, Evaluate, Communicate  Information</a:t>
            </a:r>
            <a:endParaRPr sz="1300"/>
          </a:p>
        </p:txBody>
      </p:sp>
      <p:sp>
        <p:nvSpPr>
          <p:cNvPr id="410" name="Google Shape;410;p41"/>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pic>
        <p:nvPicPr>
          <p:cNvPr id="411" name="Google Shape;411;p41"/>
          <p:cNvPicPr preferRelativeResize="0"/>
          <p:nvPr/>
        </p:nvPicPr>
        <p:blipFill>
          <a:blip r:embed="rId3">
            <a:alphaModFix/>
          </a:blip>
          <a:stretch>
            <a:fillRect/>
          </a:stretch>
        </p:blipFill>
        <p:spPr>
          <a:xfrm>
            <a:off x="703725" y="533400"/>
            <a:ext cx="619125" cy="619125"/>
          </a:xfrm>
          <a:prstGeom prst="rect">
            <a:avLst/>
          </a:prstGeom>
          <a:noFill/>
          <a:ln>
            <a:noFill/>
          </a:ln>
        </p:spPr>
      </p:pic>
      <p:pic>
        <p:nvPicPr>
          <p:cNvPr id="412" name="Google Shape;412;p41" descr="Visit https://edu.zspace.com to learn how zSpace is transforming student learning." title="How To...Franklin's Lab for zSpace">
            <a:hlinkClick r:id="rId4"/>
          </p:cNvPr>
          <p:cNvPicPr preferRelativeResize="0"/>
          <p:nvPr/>
        </p:nvPicPr>
        <p:blipFill>
          <a:blip r:embed="rId5">
            <a:alphaModFix/>
          </a:blip>
          <a:stretch>
            <a:fillRect/>
          </a:stretch>
        </p:blipFill>
        <p:spPr>
          <a:xfrm>
            <a:off x="4460225" y="838200"/>
            <a:ext cx="7172567" cy="53794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2"/>
          <p:cNvSpPr txBox="1">
            <a:spLocks noGrp="1"/>
          </p:cNvSpPr>
          <p:nvPr>
            <p:ph type="title"/>
          </p:nvPr>
        </p:nvSpPr>
        <p:spPr>
          <a:xfrm>
            <a:off x="538925" y="1701800"/>
            <a:ext cx="4452600" cy="1759800"/>
          </a:xfrm>
          <a:prstGeom prst="rect">
            <a:avLst/>
          </a:prstGeom>
          <a:noFill/>
          <a:ln>
            <a:noFill/>
          </a:ln>
        </p:spPr>
        <p:txBody>
          <a:bodyPr spcFirstLastPara="1" wrap="square" lIns="121875" tIns="60925" rIns="121875" bIns="60925" anchor="ctr" anchorCtr="0">
            <a:noAutofit/>
          </a:bodyPr>
          <a:lstStyle/>
          <a:p>
            <a:pPr marL="0" marR="0" lvl="0" indent="0" algn="l" rtl="0">
              <a:lnSpc>
                <a:spcPct val="90000"/>
              </a:lnSpc>
              <a:spcBef>
                <a:spcPts val="0"/>
              </a:spcBef>
              <a:spcAft>
                <a:spcPts val="0"/>
              </a:spcAft>
              <a:buClr>
                <a:srgbClr val="0070CD"/>
              </a:buClr>
              <a:buSzPts val="6000"/>
              <a:buFont typeface="Source Sans Pro"/>
              <a:buNone/>
            </a:pPr>
            <a:r>
              <a:rPr lang="en-US" sz="4300">
                <a:solidFill>
                  <a:srgbClr val="0070CD"/>
                </a:solidFill>
              </a:rPr>
              <a:t>Newton’s Park</a:t>
            </a:r>
            <a:endParaRPr sz="4300" b="1" i="0" u="none" strike="noStrike" cap="none">
              <a:solidFill>
                <a:srgbClr val="0070CD"/>
              </a:solidFill>
              <a:latin typeface="Source Sans Pro"/>
              <a:ea typeface="Source Sans Pro"/>
              <a:cs typeface="Source Sans Pro"/>
              <a:sym typeface="Source Sans Pro"/>
            </a:endParaRPr>
          </a:p>
        </p:txBody>
      </p:sp>
      <p:sp>
        <p:nvSpPr>
          <p:cNvPr id="419" name="Google Shape;419;p42"/>
          <p:cNvSpPr txBox="1">
            <a:spLocks noGrp="1"/>
          </p:cNvSpPr>
          <p:nvPr>
            <p:ph type="body" idx="1"/>
          </p:nvPr>
        </p:nvSpPr>
        <p:spPr>
          <a:xfrm>
            <a:off x="614925" y="3205500"/>
            <a:ext cx="4783200" cy="3323400"/>
          </a:xfrm>
          <a:prstGeom prst="rect">
            <a:avLst/>
          </a:prstGeom>
          <a:noFill/>
          <a:ln>
            <a:noFill/>
          </a:ln>
        </p:spPr>
        <p:txBody>
          <a:bodyPr spcFirstLastPara="1" wrap="square" lIns="121875" tIns="60925" rIns="121875" bIns="60925" anchor="t" anchorCtr="0">
            <a:noAutofit/>
          </a:bodyPr>
          <a:lstStyle/>
          <a:p>
            <a:pPr marL="0" marR="0" lvl="0" indent="0" algn="l" rtl="0">
              <a:lnSpc>
                <a:spcPct val="80000"/>
              </a:lnSpc>
              <a:spcBef>
                <a:spcPts val="0"/>
              </a:spcBef>
              <a:spcAft>
                <a:spcPts val="0"/>
              </a:spcAft>
              <a:buNone/>
            </a:pPr>
            <a:r>
              <a:rPr lang="en-US" sz="2500">
                <a:solidFill>
                  <a:srgbClr val="656768"/>
                </a:solidFill>
              </a:rPr>
              <a:t>Try This!</a:t>
            </a:r>
            <a:endParaRPr sz="2500">
              <a:solidFill>
                <a:srgbClr val="656768"/>
              </a:solidFill>
            </a:endParaRPr>
          </a:p>
          <a:p>
            <a:pPr marL="457200" marR="0" lvl="0" indent="-387350" algn="l" rtl="0">
              <a:lnSpc>
                <a:spcPct val="80000"/>
              </a:lnSpc>
              <a:spcBef>
                <a:spcPts val="0"/>
              </a:spcBef>
              <a:spcAft>
                <a:spcPts val="0"/>
              </a:spcAft>
              <a:buClr>
                <a:srgbClr val="656768"/>
              </a:buClr>
              <a:buSzPts val="2500"/>
              <a:buChar char="●"/>
            </a:pPr>
            <a:r>
              <a:rPr lang="en-US" sz="2500">
                <a:solidFill>
                  <a:srgbClr val="656768"/>
                </a:solidFill>
              </a:rPr>
              <a:t>Extended Tutorial (A442)</a:t>
            </a:r>
            <a:endParaRPr sz="2500">
              <a:solidFill>
                <a:srgbClr val="656768"/>
              </a:solidFill>
            </a:endParaRPr>
          </a:p>
          <a:p>
            <a:pPr marL="457200" marR="0" lvl="0" indent="-387350" algn="l" rtl="0">
              <a:lnSpc>
                <a:spcPct val="80000"/>
              </a:lnSpc>
              <a:spcBef>
                <a:spcPts val="0"/>
              </a:spcBef>
              <a:spcAft>
                <a:spcPts val="0"/>
              </a:spcAft>
              <a:buClr>
                <a:srgbClr val="656768"/>
              </a:buClr>
              <a:buSzPts val="2500"/>
              <a:buChar char="●"/>
            </a:pPr>
            <a:r>
              <a:rPr lang="en-US" sz="2500">
                <a:solidFill>
                  <a:srgbClr val="656768"/>
                </a:solidFill>
              </a:rPr>
              <a:t>Balanced and Unbalance Forces (A397)</a:t>
            </a:r>
            <a:endParaRPr sz="2500">
              <a:solidFill>
                <a:srgbClr val="656768"/>
              </a:solidFill>
            </a:endParaRPr>
          </a:p>
          <a:p>
            <a:pPr marL="457200" marR="0" lvl="0" indent="-387350" algn="l" rtl="0">
              <a:lnSpc>
                <a:spcPct val="80000"/>
              </a:lnSpc>
              <a:spcBef>
                <a:spcPts val="0"/>
              </a:spcBef>
              <a:spcAft>
                <a:spcPts val="0"/>
              </a:spcAft>
              <a:buClr>
                <a:srgbClr val="656768"/>
              </a:buClr>
              <a:buSzPts val="2500"/>
              <a:buChar char="●"/>
            </a:pPr>
            <a:r>
              <a:rPr lang="en-US" sz="2500">
                <a:solidFill>
                  <a:srgbClr val="656768"/>
                </a:solidFill>
              </a:rPr>
              <a:t>Ball to Cup (A411)</a:t>
            </a:r>
            <a:endParaRPr sz="2500">
              <a:solidFill>
                <a:srgbClr val="656768"/>
              </a:solidFill>
            </a:endParaRPr>
          </a:p>
          <a:p>
            <a:pPr marL="457200" marR="0" lvl="0" indent="-387350" algn="l" rtl="0">
              <a:lnSpc>
                <a:spcPct val="80000"/>
              </a:lnSpc>
              <a:spcBef>
                <a:spcPts val="0"/>
              </a:spcBef>
              <a:spcAft>
                <a:spcPts val="0"/>
              </a:spcAft>
              <a:buClr>
                <a:srgbClr val="656768"/>
              </a:buClr>
              <a:buSzPts val="2500"/>
              <a:buChar char="●"/>
            </a:pPr>
            <a:r>
              <a:rPr lang="en-US" sz="2500">
                <a:solidFill>
                  <a:srgbClr val="656768"/>
                </a:solidFill>
              </a:rPr>
              <a:t>Launched vs Dropped (A446)</a:t>
            </a:r>
            <a:endParaRPr sz="2500">
              <a:solidFill>
                <a:srgbClr val="656768"/>
              </a:solidFill>
            </a:endParaRPr>
          </a:p>
        </p:txBody>
      </p:sp>
      <p:sp>
        <p:nvSpPr>
          <p:cNvPr id="420" name="Google Shape;420;p42"/>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25</a:t>
            </a:fld>
            <a:endParaRPr/>
          </a:p>
        </p:txBody>
      </p:sp>
      <p:sp>
        <p:nvSpPr>
          <p:cNvPr id="421" name="Google Shape;421;p42"/>
          <p:cNvSpPr txBox="1">
            <a:spLocks noGrp="1"/>
          </p:cNvSpPr>
          <p:nvPr>
            <p:ph type="title"/>
          </p:nvPr>
        </p:nvSpPr>
        <p:spPr>
          <a:xfrm>
            <a:off x="6787125" y="1930400"/>
            <a:ext cx="4378800" cy="1275000"/>
          </a:xfrm>
          <a:prstGeom prst="rect">
            <a:avLst/>
          </a:prstGeom>
          <a:noFill/>
          <a:ln>
            <a:noFill/>
          </a:ln>
        </p:spPr>
        <p:txBody>
          <a:bodyPr spcFirstLastPara="1" wrap="square" lIns="121875" tIns="60925" rIns="121875" bIns="60925" anchor="ctr" anchorCtr="0">
            <a:noAutofit/>
          </a:bodyPr>
          <a:lstStyle/>
          <a:p>
            <a:pPr marL="0" marR="0" lvl="0" indent="0" algn="l" rtl="0">
              <a:lnSpc>
                <a:spcPct val="90000"/>
              </a:lnSpc>
              <a:spcBef>
                <a:spcPts val="0"/>
              </a:spcBef>
              <a:spcAft>
                <a:spcPts val="0"/>
              </a:spcAft>
              <a:buClr>
                <a:srgbClr val="0070CD"/>
              </a:buClr>
              <a:buSzPts val="6000"/>
              <a:buFont typeface="Source Sans Pro"/>
              <a:buNone/>
            </a:pPr>
            <a:r>
              <a:rPr lang="en-US" sz="4300">
                <a:solidFill>
                  <a:srgbClr val="0070CD"/>
                </a:solidFill>
              </a:rPr>
              <a:t>Franklin’s Lab</a:t>
            </a:r>
            <a:endParaRPr sz="4300" b="1" i="0" u="none" strike="noStrike" cap="none">
              <a:solidFill>
                <a:srgbClr val="0070CD"/>
              </a:solidFill>
              <a:latin typeface="Source Sans Pro"/>
              <a:ea typeface="Source Sans Pro"/>
              <a:cs typeface="Source Sans Pro"/>
              <a:sym typeface="Source Sans Pro"/>
            </a:endParaRPr>
          </a:p>
        </p:txBody>
      </p:sp>
      <p:sp>
        <p:nvSpPr>
          <p:cNvPr id="422" name="Google Shape;422;p42"/>
          <p:cNvSpPr txBox="1">
            <a:spLocks noGrp="1"/>
          </p:cNvSpPr>
          <p:nvPr>
            <p:ph type="body" idx="1"/>
          </p:nvPr>
        </p:nvSpPr>
        <p:spPr>
          <a:xfrm>
            <a:off x="6499950" y="3205500"/>
            <a:ext cx="5070300" cy="3323400"/>
          </a:xfrm>
          <a:prstGeom prst="rect">
            <a:avLst/>
          </a:prstGeom>
          <a:noFill/>
          <a:ln>
            <a:noFill/>
          </a:ln>
        </p:spPr>
        <p:txBody>
          <a:bodyPr spcFirstLastPara="1" wrap="square" lIns="121875" tIns="60925" rIns="121875" bIns="60925" anchor="t" anchorCtr="0">
            <a:noAutofit/>
          </a:bodyPr>
          <a:lstStyle/>
          <a:p>
            <a:pPr marL="0" marR="0" lvl="0" indent="0" algn="l" rtl="0">
              <a:lnSpc>
                <a:spcPct val="80000"/>
              </a:lnSpc>
              <a:spcBef>
                <a:spcPts val="0"/>
              </a:spcBef>
              <a:spcAft>
                <a:spcPts val="0"/>
              </a:spcAft>
              <a:buNone/>
            </a:pPr>
            <a:r>
              <a:rPr lang="en-US" sz="2500">
                <a:solidFill>
                  <a:srgbClr val="656768"/>
                </a:solidFill>
              </a:rPr>
              <a:t>Try This!</a:t>
            </a:r>
            <a:endParaRPr sz="2500">
              <a:solidFill>
                <a:srgbClr val="656768"/>
              </a:solidFill>
            </a:endParaRPr>
          </a:p>
          <a:p>
            <a:pPr marL="457200" marR="0" lvl="0" indent="-387350" algn="l" rtl="0">
              <a:lnSpc>
                <a:spcPct val="80000"/>
              </a:lnSpc>
              <a:spcBef>
                <a:spcPts val="0"/>
              </a:spcBef>
              <a:spcAft>
                <a:spcPts val="0"/>
              </a:spcAft>
              <a:buClr>
                <a:srgbClr val="656768"/>
              </a:buClr>
              <a:buSzPts val="2500"/>
              <a:buChar char="●"/>
            </a:pPr>
            <a:r>
              <a:rPr lang="en-US" sz="2500">
                <a:solidFill>
                  <a:srgbClr val="656768"/>
                </a:solidFill>
              </a:rPr>
              <a:t>Extended Tutorial (A363)</a:t>
            </a:r>
            <a:endParaRPr sz="2500">
              <a:solidFill>
                <a:srgbClr val="656768"/>
              </a:solidFill>
            </a:endParaRPr>
          </a:p>
          <a:p>
            <a:pPr marL="457200" marR="0" lvl="0" indent="-387350" algn="l" rtl="0">
              <a:lnSpc>
                <a:spcPct val="80000"/>
              </a:lnSpc>
              <a:spcBef>
                <a:spcPts val="0"/>
              </a:spcBef>
              <a:spcAft>
                <a:spcPts val="0"/>
              </a:spcAft>
              <a:buClr>
                <a:srgbClr val="656768"/>
              </a:buClr>
              <a:buSzPts val="2500"/>
              <a:buChar char="●"/>
            </a:pPr>
            <a:r>
              <a:rPr lang="en-US" sz="2500">
                <a:solidFill>
                  <a:srgbClr val="656768"/>
                </a:solidFill>
              </a:rPr>
              <a:t>Open and Closed (A337)</a:t>
            </a:r>
            <a:endParaRPr sz="2500">
              <a:solidFill>
                <a:srgbClr val="656768"/>
              </a:solidFill>
            </a:endParaRPr>
          </a:p>
          <a:p>
            <a:pPr marL="457200" marR="0" lvl="0" indent="-387350" algn="l" rtl="0">
              <a:lnSpc>
                <a:spcPct val="80000"/>
              </a:lnSpc>
              <a:spcBef>
                <a:spcPts val="0"/>
              </a:spcBef>
              <a:spcAft>
                <a:spcPts val="0"/>
              </a:spcAft>
              <a:buClr>
                <a:srgbClr val="656768"/>
              </a:buClr>
              <a:buSzPts val="2500"/>
              <a:buChar char="●"/>
            </a:pPr>
            <a:r>
              <a:rPr lang="en-US" sz="2500">
                <a:solidFill>
                  <a:srgbClr val="656768"/>
                </a:solidFill>
              </a:rPr>
              <a:t>Quadcopter 1, 2, 3 (A342, A343, A344)</a:t>
            </a:r>
            <a:endParaRPr sz="2500">
              <a:solidFill>
                <a:srgbClr val="656768"/>
              </a:solidFill>
            </a:endParaRPr>
          </a:p>
          <a:p>
            <a:pPr marL="457200" marR="0" lvl="0" indent="-387350" algn="l" rtl="0">
              <a:lnSpc>
                <a:spcPct val="80000"/>
              </a:lnSpc>
              <a:spcBef>
                <a:spcPts val="0"/>
              </a:spcBef>
              <a:spcAft>
                <a:spcPts val="0"/>
              </a:spcAft>
              <a:buClr>
                <a:srgbClr val="656768"/>
              </a:buClr>
              <a:buSzPts val="2500"/>
              <a:buChar char="●"/>
            </a:pPr>
            <a:r>
              <a:rPr lang="en-US" sz="2500">
                <a:solidFill>
                  <a:srgbClr val="656768"/>
                </a:solidFill>
              </a:rPr>
              <a:t>Resisting the Flow (A349, A346)</a:t>
            </a:r>
            <a:endParaRPr sz="2500">
              <a:solidFill>
                <a:srgbClr val="656768"/>
              </a:solidFill>
            </a:endParaRPr>
          </a:p>
        </p:txBody>
      </p:sp>
      <p:sp>
        <p:nvSpPr>
          <p:cNvPr id="423" name="Google Shape;423;p42"/>
          <p:cNvSpPr txBox="1"/>
          <p:nvPr/>
        </p:nvSpPr>
        <p:spPr>
          <a:xfrm>
            <a:off x="724825" y="836350"/>
            <a:ext cx="10128900" cy="9480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1100"/>
              <a:buFont typeface="Arial"/>
              <a:buNone/>
            </a:pPr>
            <a:r>
              <a:rPr lang="en-US" sz="2500" b="1">
                <a:solidFill>
                  <a:srgbClr val="656768"/>
                </a:solidFill>
                <a:latin typeface="Source Sans Pro"/>
                <a:ea typeface="Source Sans Pro"/>
                <a:cs typeface="Source Sans Pro"/>
                <a:sym typeface="Source Sans Pro"/>
              </a:rPr>
              <a:t>Purpose: Become familiar with the features and workflow of Newton’s Park and Franklin’s Lab.</a:t>
            </a:r>
            <a:endParaRPr sz="900">
              <a:latin typeface="Source Sans Pro"/>
              <a:ea typeface="Source Sans Pro"/>
              <a:cs typeface="Source Sans Pro"/>
              <a:sym typeface="Source Sans Pr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3"/>
          <p:cNvSpPr txBox="1">
            <a:spLocks noGrp="1"/>
          </p:cNvSpPr>
          <p:nvPr>
            <p:ph type="title"/>
          </p:nvPr>
        </p:nvSpPr>
        <p:spPr>
          <a:xfrm>
            <a:off x="1472725" y="559975"/>
            <a:ext cx="7941300" cy="85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70CD"/>
                </a:solidFill>
              </a:rPr>
              <a:t>zSpace Experiences</a:t>
            </a:r>
            <a:endParaRPr>
              <a:solidFill>
                <a:srgbClr val="0070CD"/>
              </a:solidFill>
            </a:endParaRPr>
          </a:p>
        </p:txBody>
      </p:sp>
      <p:sp>
        <p:nvSpPr>
          <p:cNvPr id="430" name="Google Shape;430;p43"/>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pic>
        <p:nvPicPr>
          <p:cNvPr id="431" name="Google Shape;431;p43"/>
          <p:cNvPicPr preferRelativeResize="0"/>
          <p:nvPr/>
        </p:nvPicPr>
        <p:blipFill>
          <a:blip r:embed="rId3">
            <a:alphaModFix/>
          </a:blip>
          <a:stretch>
            <a:fillRect/>
          </a:stretch>
        </p:blipFill>
        <p:spPr>
          <a:xfrm>
            <a:off x="770403" y="483773"/>
            <a:ext cx="731700" cy="731700"/>
          </a:xfrm>
          <a:prstGeom prst="rect">
            <a:avLst/>
          </a:prstGeom>
          <a:noFill/>
          <a:ln>
            <a:noFill/>
          </a:ln>
        </p:spPr>
      </p:pic>
      <p:pic>
        <p:nvPicPr>
          <p:cNvPr id="432" name="Google Shape;432;p43" descr="A quick tutorial on how to use zSpace Experiences.&#10;&#10;Explore real world virtual reality at https://zspace.com&#10;&#10;Learn about how zSpace is transforming education at https://edu.zspace.com&#10;&#10;Develop for zSpace at https://developer.zspace.com" title="How To: zSpace Experiences">
            <a:hlinkClick r:id="rId4"/>
          </p:cNvPr>
          <p:cNvPicPr preferRelativeResize="0"/>
          <p:nvPr/>
        </p:nvPicPr>
        <p:blipFill>
          <a:blip r:embed="rId5">
            <a:alphaModFix/>
          </a:blip>
          <a:stretch>
            <a:fillRect/>
          </a:stretch>
        </p:blipFill>
        <p:spPr>
          <a:xfrm>
            <a:off x="710725" y="1291675"/>
            <a:ext cx="6948200" cy="5211150"/>
          </a:xfrm>
          <a:prstGeom prst="rect">
            <a:avLst/>
          </a:prstGeom>
          <a:noFill/>
          <a:ln>
            <a:noFill/>
          </a:ln>
        </p:spPr>
      </p:pic>
      <p:sp>
        <p:nvSpPr>
          <p:cNvPr id="433" name="Google Shape;433;p43"/>
          <p:cNvSpPr txBox="1">
            <a:spLocks noGrp="1"/>
          </p:cNvSpPr>
          <p:nvPr>
            <p:ph type="body" idx="1"/>
          </p:nvPr>
        </p:nvSpPr>
        <p:spPr>
          <a:xfrm>
            <a:off x="7733825" y="1252450"/>
            <a:ext cx="4294500" cy="4564500"/>
          </a:xfrm>
          <a:prstGeom prst="rect">
            <a:avLst/>
          </a:prstGeom>
          <a:noFill/>
          <a:ln>
            <a:noFill/>
          </a:ln>
        </p:spPr>
        <p:txBody>
          <a:bodyPr spcFirstLastPara="1" wrap="square" lIns="121875" tIns="60925" rIns="121875" bIns="60925" anchor="t" anchorCtr="0">
            <a:noAutofit/>
          </a:bodyPr>
          <a:lstStyle/>
          <a:p>
            <a:pPr marL="0" marR="0" lvl="0" indent="0" algn="l" rtl="0">
              <a:lnSpc>
                <a:spcPct val="80000"/>
              </a:lnSpc>
              <a:spcBef>
                <a:spcPts val="0"/>
              </a:spcBef>
              <a:spcAft>
                <a:spcPts val="0"/>
              </a:spcAft>
              <a:buNone/>
            </a:pPr>
            <a:r>
              <a:rPr lang="en-US" sz="2200" b="1">
                <a:solidFill>
                  <a:srgbClr val="656768"/>
                </a:solidFill>
              </a:rPr>
              <a:t>Features in </a:t>
            </a:r>
            <a:r>
              <a:rPr lang="en-US" sz="2200" b="1" u="sng">
                <a:solidFill>
                  <a:schemeClr val="hlink"/>
                </a:solidFill>
                <a:hlinkClick r:id="rId6"/>
              </a:rPr>
              <a:t>zCentral</a:t>
            </a:r>
            <a:r>
              <a:rPr lang="en-US" sz="2200" b="1">
                <a:solidFill>
                  <a:srgbClr val="656768"/>
                </a:solidFill>
              </a:rPr>
              <a:t>:</a:t>
            </a:r>
            <a:endParaRPr sz="2200" b="1">
              <a:solidFill>
                <a:srgbClr val="656768"/>
              </a:solidFill>
            </a:endParaRPr>
          </a:p>
          <a:p>
            <a:pPr marL="457200" marR="0" lvl="0" indent="-355600" algn="l" rtl="0">
              <a:lnSpc>
                <a:spcPct val="80000"/>
              </a:lnSpc>
              <a:spcBef>
                <a:spcPts val="0"/>
              </a:spcBef>
              <a:spcAft>
                <a:spcPts val="0"/>
              </a:spcAft>
              <a:buClr>
                <a:srgbClr val="656768"/>
              </a:buClr>
              <a:buSzPts val="2000"/>
              <a:buChar char="●"/>
            </a:pPr>
            <a:r>
              <a:rPr lang="en-US" sz="2000">
                <a:solidFill>
                  <a:srgbClr val="656768"/>
                </a:solidFill>
              </a:rPr>
              <a:t>Search by selecting “Experiences” under Content Type</a:t>
            </a:r>
            <a:endParaRPr sz="2000">
              <a:solidFill>
                <a:srgbClr val="656768"/>
              </a:solidFill>
            </a:endParaRPr>
          </a:p>
          <a:p>
            <a:pPr marL="457200" marR="0" lvl="0" indent="-355600" algn="l" rtl="0">
              <a:lnSpc>
                <a:spcPct val="80000"/>
              </a:lnSpc>
              <a:spcBef>
                <a:spcPts val="0"/>
              </a:spcBef>
              <a:spcAft>
                <a:spcPts val="0"/>
              </a:spcAft>
              <a:buClr>
                <a:srgbClr val="656768"/>
              </a:buClr>
              <a:buSzPts val="2000"/>
              <a:buChar char="●"/>
            </a:pPr>
            <a:r>
              <a:rPr lang="en-US" sz="2000">
                <a:solidFill>
                  <a:srgbClr val="656768"/>
                </a:solidFill>
              </a:rPr>
              <a:t>Select “Resource” to see suggested Activity Plans and Resources</a:t>
            </a:r>
            <a:endParaRPr sz="2000">
              <a:solidFill>
                <a:srgbClr val="656768"/>
              </a:solidFill>
            </a:endParaRPr>
          </a:p>
          <a:p>
            <a:pPr marL="457200" marR="0" lvl="0" indent="-355600" algn="l" rtl="0">
              <a:lnSpc>
                <a:spcPct val="80000"/>
              </a:lnSpc>
              <a:spcBef>
                <a:spcPts val="0"/>
              </a:spcBef>
              <a:spcAft>
                <a:spcPts val="0"/>
              </a:spcAft>
              <a:buClr>
                <a:srgbClr val="656768"/>
              </a:buClr>
              <a:buSzPts val="2000"/>
              <a:buChar char="●"/>
            </a:pPr>
            <a:r>
              <a:rPr lang="en-US" sz="2000">
                <a:solidFill>
                  <a:srgbClr val="656768"/>
                </a:solidFill>
              </a:rPr>
              <a:t>Select Launch to launch Experience</a:t>
            </a:r>
            <a:endParaRPr sz="2000">
              <a:solidFill>
                <a:srgbClr val="656768"/>
              </a:solidFill>
            </a:endParaRPr>
          </a:p>
          <a:p>
            <a:pPr marL="0" marR="0" lvl="0" indent="0" algn="l" rtl="0">
              <a:lnSpc>
                <a:spcPct val="80000"/>
              </a:lnSpc>
              <a:spcBef>
                <a:spcPts val="0"/>
              </a:spcBef>
              <a:spcAft>
                <a:spcPts val="0"/>
              </a:spcAft>
              <a:buNone/>
            </a:pPr>
            <a:endParaRPr sz="2200">
              <a:solidFill>
                <a:srgbClr val="656768"/>
              </a:solidFill>
            </a:endParaRPr>
          </a:p>
          <a:p>
            <a:pPr marL="0" marR="0" lvl="0" indent="0" algn="l" rtl="0">
              <a:lnSpc>
                <a:spcPct val="80000"/>
              </a:lnSpc>
              <a:spcBef>
                <a:spcPts val="0"/>
              </a:spcBef>
              <a:spcAft>
                <a:spcPts val="0"/>
              </a:spcAft>
              <a:buNone/>
            </a:pPr>
            <a:r>
              <a:rPr lang="en-US" sz="2200" b="1">
                <a:solidFill>
                  <a:srgbClr val="656768"/>
                </a:solidFill>
              </a:rPr>
              <a:t>Try This!</a:t>
            </a:r>
            <a:endParaRPr sz="2200" b="1">
              <a:solidFill>
                <a:srgbClr val="656768"/>
              </a:solidFill>
            </a:endParaRPr>
          </a:p>
          <a:p>
            <a:pPr marL="457200" marR="0" lvl="0" indent="-368300" algn="l" rtl="0">
              <a:lnSpc>
                <a:spcPct val="80000"/>
              </a:lnSpc>
              <a:spcBef>
                <a:spcPts val="0"/>
              </a:spcBef>
              <a:spcAft>
                <a:spcPts val="0"/>
              </a:spcAft>
              <a:buClr>
                <a:srgbClr val="656768"/>
              </a:buClr>
              <a:buSzPts val="2200"/>
              <a:buChar char="●"/>
            </a:pPr>
            <a:r>
              <a:rPr lang="en-US" sz="2200">
                <a:solidFill>
                  <a:srgbClr val="656768"/>
                </a:solidFill>
              </a:rPr>
              <a:t>Exploring Plants (E426)</a:t>
            </a:r>
            <a:endParaRPr sz="2200">
              <a:solidFill>
                <a:srgbClr val="656768"/>
              </a:solidFill>
            </a:endParaRPr>
          </a:p>
          <a:p>
            <a:pPr marL="457200" marR="0" lvl="0" indent="-368300" algn="l" rtl="0">
              <a:lnSpc>
                <a:spcPct val="80000"/>
              </a:lnSpc>
              <a:spcBef>
                <a:spcPts val="0"/>
              </a:spcBef>
              <a:spcAft>
                <a:spcPts val="0"/>
              </a:spcAft>
              <a:buClr>
                <a:srgbClr val="656768"/>
              </a:buClr>
              <a:buSzPts val="2200"/>
              <a:buChar char="●"/>
            </a:pPr>
            <a:r>
              <a:rPr lang="en-US" sz="2200">
                <a:solidFill>
                  <a:srgbClr val="656768"/>
                </a:solidFill>
              </a:rPr>
              <a:t>Human Response to the Flu (E436)</a:t>
            </a:r>
            <a:endParaRPr sz="2200">
              <a:solidFill>
                <a:srgbClr val="656768"/>
              </a:solidFill>
            </a:endParaRPr>
          </a:p>
          <a:p>
            <a:pPr marL="457200" marR="0" lvl="0" indent="-368300" algn="l" rtl="0">
              <a:lnSpc>
                <a:spcPct val="80000"/>
              </a:lnSpc>
              <a:spcBef>
                <a:spcPts val="0"/>
              </a:spcBef>
              <a:spcAft>
                <a:spcPts val="0"/>
              </a:spcAft>
              <a:buClr>
                <a:srgbClr val="656768"/>
              </a:buClr>
              <a:buSzPts val="2200"/>
              <a:buChar char="●"/>
            </a:pPr>
            <a:r>
              <a:rPr lang="en-US" sz="2200">
                <a:solidFill>
                  <a:srgbClr val="656768"/>
                </a:solidFill>
              </a:rPr>
              <a:t>Fish Structure and Function (E410)</a:t>
            </a:r>
            <a:endParaRPr sz="2200">
              <a:solidFill>
                <a:srgbClr val="656768"/>
              </a:solidFill>
            </a:endParaRPr>
          </a:p>
          <a:p>
            <a:pPr marL="457200" marR="0" lvl="0" indent="-368300" algn="l" rtl="0">
              <a:lnSpc>
                <a:spcPct val="80000"/>
              </a:lnSpc>
              <a:spcBef>
                <a:spcPts val="0"/>
              </a:spcBef>
              <a:spcAft>
                <a:spcPts val="0"/>
              </a:spcAft>
              <a:buClr>
                <a:srgbClr val="656768"/>
              </a:buClr>
              <a:buSzPts val="2200"/>
              <a:buChar char="●"/>
            </a:pPr>
            <a:r>
              <a:rPr lang="en-US" sz="2200">
                <a:solidFill>
                  <a:srgbClr val="656768"/>
                </a:solidFill>
              </a:rPr>
              <a:t>Sea and Land Breezes (E421)</a:t>
            </a:r>
            <a:endParaRPr sz="2200">
              <a:solidFill>
                <a:srgbClr val="656768"/>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4"/>
          <p:cNvSpPr txBox="1">
            <a:spLocks noGrp="1"/>
          </p:cNvSpPr>
          <p:nvPr>
            <p:ph type="title"/>
          </p:nvPr>
        </p:nvSpPr>
        <p:spPr>
          <a:xfrm>
            <a:off x="615125" y="1104375"/>
            <a:ext cx="3692700" cy="85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70CD"/>
                </a:solidFill>
              </a:rPr>
              <a:t>VIVED Science</a:t>
            </a:r>
            <a:endParaRPr>
              <a:solidFill>
                <a:srgbClr val="0070CD"/>
              </a:solidFill>
            </a:endParaRPr>
          </a:p>
        </p:txBody>
      </p:sp>
      <p:sp>
        <p:nvSpPr>
          <p:cNvPr id="440" name="Google Shape;440;p44"/>
          <p:cNvSpPr txBox="1">
            <a:spLocks noGrp="1"/>
          </p:cNvSpPr>
          <p:nvPr>
            <p:ph type="body" idx="1"/>
          </p:nvPr>
        </p:nvSpPr>
        <p:spPr>
          <a:xfrm>
            <a:off x="614925" y="1879100"/>
            <a:ext cx="3692700" cy="459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a:t>Purpose: Use dissectible models to explore and scaffold learning. Create formative assessments.</a:t>
            </a:r>
            <a:endParaRPr/>
          </a:p>
          <a:p>
            <a:pPr marL="457200" lvl="0" indent="-349250" algn="l" rtl="0">
              <a:spcBef>
                <a:spcPts val="2100"/>
              </a:spcBef>
              <a:spcAft>
                <a:spcPts val="0"/>
              </a:spcAft>
              <a:buSzPts val="1900"/>
              <a:buAutoNum type="arabicPeriod"/>
            </a:pPr>
            <a:r>
              <a:rPr lang="en-US"/>
              <a:t>Dissectible Models</a:t>
            </a:r>
            <a:endParaRPr/>
          </a:p>
          <a:p>
            <a:pPr marL="457200" lvl="0" indent="-349250" algn="l" rtl="0">
              <a:spcBef>
                <a:spcPts val="0"/>
              </a:spcBef>
              <a:spcAft>
                <a:spcPts val="0"/>
              </a:spcAft>
              <a:buSzPts val="1900"/>
              <a:buAutoNum type="arabicPeriod"/>
            </a:pPr>
            <a:r>
              <a:rPr lang="en-US"/>
              <a:t>Create Formative Assessment</a:t>
            </a:r>
            <a:endParaRPr/>
          </a:p>
          <a:p>
            <a:pPr marL="457200" lvl="0" indent="-349250" algn="l" rtl="0">
              <a:spcBef>
                <a:spcPts val="0"/>
              </a:spcBef>
              <a:spcAft>
                <a:spcPts val="0"/>
              </a:spcAft>
              <a:buSzPts val="1900"/>
              <a:buAutoNum type="arabicPeriod"/>
            </a:pPr>
            <a:r>
              <a:rPr lang="en-US"/>
              <a:t>Students create presentations</a:t>
            </a:r>
            <a:endParaRPr/>
          </a:p>
          <a:p>
            <a:pPr marL="457200" lvl="0" indent="-349250" algn="l" rtl="0">
              <a:spcBef>
                <a:spcPts val="0"/>
              </a:spcBef>
              <a:spcAft>
                <a:spcPts val="0"/>
              </a:spcAft>
              <a:buSzPts val="1900"/>
              <a:buAutoNum type="arabicPeriod"/>
            </a:pPr>
            <a:r>
              <a:rPr lang="en-US"/>
              <a:t>NGSS Practices: </a:t>
            </a:r>
            <a:endParaRPr/>
          </a:p>
          <a:p>
            <a:pPr marL="914400" lvl="1" indent="-330200" algn="l" rtl="0">
              <a:spcBef>
                <a:spcPts val="0"/>
              </a:spcBef>
              <a:spcAft>
                <a:spcPts val="0"/>
              </a:spcAft>
              <a:buSzPts val="1600"/>
              <a:buAutoNum type="alphaLcPeriod"/>
            </a:pPr>
            <a:r>
              <a:rPr lang="en-US"/>
              <a:t>Develop and Use Models</a:t>
            </a:r>
            <a:endParaRPr/>
          </a:p>
          <a:p>
            <a:pPr marL="914400" lvl="1" indent="-330200" algn="l" rtl="0">
              <a:spcBef>
                <a:spcPts val="0"/>
              </a:spcBef>
              <a:spcAft>
                <a:spcPts val="0"/>
              </a:spcAft>
              <a:buSzPts val="1600"/>
              <a:buAutoNum type="alphaLcPeriod"/>
            </a:pPr>
            <a:r>
              <a:rPr lang="en-US"/>
              <a:t>Engage in Argument from Evidence</a:t>
            </a:r>
            <a:endParaRPr/>
          </a:p>
          <a:p>
            <a:pPr marL="914400" lvl="1" indent="-330200" algn="l" rtl="0">
              <a:spcBef>
                <a:spcPts val="0"/>
              </a:spcBef>
              <a:spcAft>
                <a:spcPts val="0"/>
              </a:spcAft>
              <a:buSzPts val="1600"/>
              <a:buAutoNum type="alphaLcPeriod"/>
            </a:pPr>
            <a:r>
              <a:rPr lang="en-US"/>
              <a:t>Constructing Explanations</a:t>
            </a:r>
            <a:endParaRPr/>
          </a:p>
          <a:p>
            <a:pPr marL="914400" lvl="1" indent="-330200" algn="l" rtl="0">
              <a:spcBef>
                <a:spcPts val="0"/>
              </a:spcBef>
              <a:spcAft>
                <a:spcPts val="0"/>
              </a:spcAft>
              <a:buSzPts val="1600"/>
              <a:buAutoNum type="alphaLcPeriod"/>
            </a:pPr>
            <a:r>
              <a:rPr lang="en-US"/>
              <a:t>Obtain, Evaluate, Communicate  Information</a:t>
            </a:r>
            <a:endParaRPr/>
          </a:p>
        </p:txBody>
      </p:sp>
      <p:sp>
        <p:nvSpPr>
          <p:cNvPr id="441" name="Google Shape;441;p44"/>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pic>
        <p:nvPicPr>
          <p:cNvPr id="442" name="Google Shape;442;p44"/>
          <p:cNvPicPr preferRelativeResize="0"/>
          <p:nvPr/>
        </p:nvPicPr>
        <p:blipFill>
          <a:blip r:embed="rId3">
            <a:alphaModFix/>
          </a:blip>
          <a:stretch>
            <a:fillRect/>
          </a:stretch>
        </p:blipFill>
        <p:spPr>
          <a:xfrm>
            <a:off x="550800" y="552497"/>
            <a:ext cx="731700" cy="694653"/>
          </a:xfrm>
          <a:prstGeom prst="rect">
            <a:avLst/>
          </a:prstGeom>
          <a:noFill/>
          <a:ln>
            <a:noFill/>
          </a:ln>
        </p:spPr>
      </p:pic>
      <p:pic>
        <p:nvPicPr>
          <p:cNvPr id="443" name="Google Shape;443;p44" descr="VIVED creates interactive content for science education in grades 3 through career. For more information visit:  www.vivedlearning.com" title="VIVED Science for zSpace Tutorial 1 - Home Menu">
            <a:hlinkClick r:id="rId4"/>
          </p:cNvPr>
          <p:cNvPicPr preferRelativeResize="0"/>
          <p:nvPr/>
        </p:nvPicPr>
        <p:blipFill>
          <a:blip r:embed="rId5">
            <a:alphaModFix/>
          </a:blip>
          <a:stretch>
            <a:fillRect/>
          </a:stretch>
        </p:blipFill>
        <p:spPr>
          <a:xfrm>
            <a:off x="4568225" y="656400"/>
            <a:ext cx="7414967" cy="5561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5"/>
          <p:cNvSpPr txBox="1">
            <a:spLocks noGrp="1"/>
          </p:cNvSpPr>
          <p:nvPr>
            <p:ph type="ctrTitle"/>
          </p:nvPr>
        </p:nvSpPr>
        <p:spPr>
          <a:xfrm>
            <a:off x="1282750" y="456346"/>
            <a:ext cx="9626400" cy="1689900"/>
          </a:xfrm>
          <a:prstGeom prst="rect">
            <a:avLst/>
          </a:prstGeom>
          <a:noFill/>
          <a:ln>
            <a:noFill/>
          </a:ln>
        </p:spPr>
        <p:txBody>
          <a:bodyPr spcFirstLastPara="1" wrap="square" lIns="121875" tIns="60925" rIns="121875" bIns="60925" anchor="ctr" anchorCtr="0">
            <a:noAutofit/>
          </a:bodyPr>
          <a:lstStyle/>
          <a:p>
            <a:pPr marL="0" marR="0" lvl="0" indent="0" algn="ctr" rtl="0">
              <a:lnSpc>
                <a:spcPct val="90000"/>
              </a:lnSpc>
              <a:spcBef>
                <a:spcPts val="0"/>
              </a:spcBef>
              <a:spcAft>
                <a:spcPts val="0"/>
              </a:spcAft>
              <a:buClr>
                <a:srgbClr val="0070CD"/>
              </a:buClr>
              <a:buSzPts val="6000"/>
              <a:buFont typeface="Source Sans Pro"/>
              <a:buNone/>
            </a:pPr>
            <a:r>
              <a:rPr lang="en-US">
                <a:solidFill>
                  <a:srgbClr val="00C1DF"/>
                </a:solidFill>
              </a:rPr>
              <a:t>VIVED Science</a:t>
            </a:r>
            <a:endParaRPr sz="6000" b="1" i="0" u="none" strike="noStrike" cap="none">
              <a:solidFill>
                <a:srgbClr val="0070CD"/>
              </a:solidFill>
              <a:latin typeface="Source Sans Pro"/>
              <a:ea typeface="Source Sans Pro"/>
              <a:cs typeface="Source Sans Pro"/>
              <a:sym typeface="Source Sans Pro"/>
            </a:endParaRPr>
          </a:p>
        </p:txBody>
      </p:sp>
      <p:sp>
        <p:nvSpPr>
          <p:cNvPr id="450" name="Google Shape;450;p45"/>
          <p:cNvSpPr txBox="1">
            <a:spLocks noGrp="1"/>
          </p:cNvSpPr>
          <p:nvPr>
            <p:ph type="subTitle" idx="1"/>
          </p:nvPr>
        </p:nvSpPr>
        <p:spPr>
          <a:xfrm>
            <a:off x="1524000" y="2146250"/>
            <a:ext cx="9144000" cy="4032900"/>
          </a:xfrm>
          <a:prstGeom prst="rect">
            <a:avLst/>
          </a:prstGeom>
          <a:noFill/>
          <a:ln>
            <a:noFill/>
          </a:ln>
        </p:spPr>
        <p:txBody>
          <a:bodyPr spcFirstLastPara="1" wrap="square" lIns="121875" tIns="60925" rIns="121875" bIns="60925" anchor="t" anchorCtr="0">
            <a:noAutofit/>
          </a:bodyPr>
          <a:lstStyle/>
          <a:p>
            <a:pPr marL="0" lvl="0" indent="0" algn="l" rtl="0">
              <a:lnSpc>
                <a:spcPct val="80000"/>
              </a:lnSpc>
              <a:spcBef>
                <a:spcPts val="0"/>
              </a:spcBef>
              <a:spcAft>
                <a:spcPts val="0"/>
              </a:spcAft>
              <a:buNone/>
            </a:pPr>
            <a:r>
              <a:rPr lang="en-US" sz="3000" b="1">
                <a:solidFill>
                  <a:srgbClr val="656768"/>
                </a:solidFill>
              </a:rPr>
              <a:t>Purpose: Become familiar with the features and workflow of VIVED Science.</a:t>
            </a:r>
            <a:endParaRPr sz="3900">
              <a:solidFill>
                <a:srgbClr val="656768"/>
              </a:solidFill>
            </a:endParaRPr>
          </a:p>
          <a:p>
            <a:pPr marL="914400" lvl="0" indent="-457200" algn="l" rtl="0">
              <a:lnSpc>
                <a:spcPct val="80000"/>
              </a:lnSpc>
              <a:spcBef>
                <a:spcPts val="0"/>
              </a:spcBef>
              <a:spcAft>
                <a:spcPts val="0"/>
              </a:spcAft>
              <a:buClr>
                <a:srgbClr val="656768"/>
              </a:buClr>
              <a:buSzPts val="3600"/>
              <a:buAutoNum type="arabicPeriod"/>
            </a:pPr>
            <a:r>
              <a:rPr lang="en-US" sz="3600">
                <a:solidFill>
                  <a:srgbClr val="656768"/>
                </a:solidFill>
              </a:rPr>
              <a:t>Go to zCentral Quick Launch</a:t>
            </a:r>
            <a:endParaRPr sz="3600">
              <a:solidFill>
                <a:srgbClr val="656768"/>
              </a:solidFill>
            </a:endParaRPr>
          </a:p>
          <a:p>
            <a:pPr marL="914400" lvl="0" indent="-457200" algn="l" rtl="0">
              <a:lnSpc>
                <a:spcPct val="80000"/>
              </a:lnSpc>
              <a:spcBef>
                <a:spcPts val="0"/>
              </a:spcBef>
              <a:spcAft>
                <a:spcPts val="0"/>
              </a:spcAft>
              <a:buClr>
                <a:srgbClr val="656768"/>
              </a:buClr>
              <a:buSzPts val="3600"/>
              <a:buAutoNum type="arabicPeriod"/>
            </a:pPr>
            <a:r>
              <a:rPr lang="en-US" sz="3600">
                <a:solidFill>
                  <a:srgbClr val="656768"/>
                </a:solidFill>
              </a:rPr>
              <a:t>Enter Code AP27</a:t>
            </a:r>
            <a:endParaRPr sz="3600">
              <a:solidFill>
                <a:srgbClr val="656768"/>
              </a:solidFill>
            </a:endParaRPr>
          </a:p>
          <a:p>
            <a:pPr marL="914400" lvl="0" indent="-457200" algn="l" rtl="0">
              <a:lnSpc>
                <a:spcPct val="80000"/>
              </a:lnSpc>
              <a:spcBef>
                <a:spcPts val="0"/>
              </a:spcBef>
              <a:spcAft>
                <a:spcPts val="0"/>
              </a:spcAft>
              <a:buClr>
                <a:srgbClr val="656768"/>
              </a:buClr>
              <a:buSzPts val="3600"/>
              <a:buAutoNum type="arabicPeriod"/>
            </a:pPr>
            <a:r>
              <a:rPr lang="en-US" sz="3600">
                <a:solidFill>
                  <a:srgbClr val="656768"/>
                </a:solidFill>
              </a:rPr>
              <a:t>Choose “New Session” to explore models</a:t>
            </a:r>
            <a:endParaRPr sz="3600">
              <a:solidFill>
                <a:srgbClr val="656768"/>
              </a:solidFill>
            </a:endParaRPr>
          </a:p>
          <a:p>
            <a:pPr marL="914400" lvl="0" indent="-457200" algn="l" rtl="0">
              <a:lnSpc>
                <a:spcPct val="80000"/>
              </a:lnSpc>
              <a:spcBef>
                <a:spcPts val="0"/>
              </a:spcBef>
              <a:spcAft>
                <a:spcPts val="0"/>
              </a:spcAft>
              <a:buClr>
                <a:srgbClr val="656768"/>
              </a:buClr>
              <a:buSzPts val="3600"/>
              <a:buAutoNum type="arabicPeriod"/>
            </a:pPr>
            <a:r>
              <a:rPr lang="en-US" sz="3600">
                <a:solidFill>
                  <a:srgbClr val="656768"/>
                </a:solidFill>
              </a:rPr>
              <a:t>Learn how to use the stylus to manipulate the models</a:t>
            </a:r>
            <a:endParaRPr sz="3600">
              <a:solidFill>
                <a:srgbClr val="656768"/>
              </a:solidFill>
            </a:endParaRPr>
          </a:p>
          <a:p>
            <a:pPr marL="914400" lvl="0" indent="-457200" algn="l" rtl="0">
              <a:lnSpc>
                <a:spcPct val="80000"/>
              </a:lnSpc>
              <a:spcBef>
                <a:spcPts val="0"/>
              </a:spcBef>
              <a:spcAft>
                <a:spcPts val="0"/>
              </a:spcAft>
              <a:buClr>
                <a:srgbClr val="656768"/>
              </a:buClr>
              <a:buSzPts val="3600"/>
              <a:buAutoNum type="arabicPeriod"/>
            </a:pPr>
            <a:r>
              <a:rPr lang="en-US" sz="3600">
                <a:solidFill>
                  <a:srgbClr val="656768"/>
                </a:solidFill>
              </a:rPr>
              <a:t> “Open Sessions” to view pre-made sessions</a:t>
            </a:r>
            <a:endParaRPr sz="3600" b="1">
              <a:solidFill>
                <a:srgbClr val="656768"/>
              </a:solidFill>
            </a:endParaRPr>
          </a:p>
          <a:p>
            <a:pPr marL="914400" marR="0" lvl="0" indent="0" algn="l" rtl="0">
              <a:lnSpc>
                <a:spcPct val="80000"/>
              </a:lnSpc>
              <a:spcBef>
                <a:spcPts val="0"/>
              </a:spcBef>
              <a:spcAft>
                <a:spcPts val="0"/>
              </a:spcAft>
              <a:buNone/>
            </a:pPr>
            <a:endParaRPr sz="3900">
              <a:solidFill>
                <a:srgbClr val="656768"/>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6"/>
          <p:cNvSpPr txBox="1">
            <a:spLocks noGrp="1"/>
          </p:cNvSpPr>
          <p:nvPr>
            <p:ph type="title"/>
          </p:nvPr>
        </p:nvSpPr>
        <p:spPr>
          <a:xfrm>
            <a:off x="838200" y="365126"/>
            <a:ext cx="10515600" cy="79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VIVED Science Resources</a:t>
            </a:r>
            <a:endParaRPr/>
          </a:p>
        </p:txBody>
      </p:sp>
      <p:sp>
        <p:nvSpPr>
          <p:cNvPr id="457" name="Google Shape;457;p4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
        <p:nvSpPr>
          <p:cNvPr id="458" name="Google Shape;458;p46">
            <a:hlinkClick r:id="rId3"/>
          </p:cNvPr>
          <p:cNvSpPr txBox="1"/>
          <p:nvPr/>
        </p:nvSpPr>
        <p:spPr>
          <a:xfrm>
            <a:off x="1757575" y="3845375"/>
            <a:ext cx="8529000" cy="555000"/>
          </a:xfrm>
          <a:prstGeom prst="rect">
            <a:avLst/>
          </a:prstGeom>
          <a:solidFill>
            <a:srgbClr val="0070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VIVED Science Teacher’s Guide</a:t>
            </a:r>
            <a:endParaRPr sz="2400">
              <a:solidFill>
                <a:srgbClr val="FFFFFF"/>
              </a:solidFill>
              <a:latin typeface="Source Sans Pro"/>
              <a:ea typeface="Source Sans Pro"/>
              <a:cs typeface="Source Sans Pro"/>
              <a:sym typeface="Source Sans Pro"/>
            </a:endParaRPr>
          </a:p>
        </p:txBody>
      </p:sp>
      <p:sp>
        <p:nvSpPr>
          <p:cNvPr id="459" name="Google Shape;459;p46">
            <a:hlinkClick r:id="rId4"/>
          </p:cNvPr>
          <p:cNvSpPr txBox="1"/>
          <p:nvPr/>
        </p:nvSpPr>
        <p:spPr>
          <a:xfrm>
            <a:off x="1757575" y="1940375"/>
            <a:ext cx="8529000" cy="555000"/>
          </a:xfrm>
          <a:prstGeom prst="rect">
            <a:avLst/>
          </a:prstGeom>
          <a:solidFill>
            <a:srgbClr val="0070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VIVED Science All Resources</a:t>
            </a:r>
            <a:endParaRPr sz="2400">
              <a:solidFill>
                <a:srgbClr val="FFFFFF"/>
              </a:solidFill>
              <a:latin typeface="Source Sans Pro"/>
              <a:ea typeface="Source Sans Pro"/>
              <a:cs typeface="Source Sans Pro"/>
              <a:sym typeface="Source Sans Pro"/>
            </a:endParaRPr>
          </a:p>
        </p:txBody>
      </p:sp>
      <p:sp>
        <p:nvSpPr>
          <p:cNvPr id="460" name="Google Shape;460;p46">
            <a:hlinkClick r:id="rId5"/>
          </p:cNvPr>
          <p:cNvSpPr txBox="1"/>
          <p:nvPr/>
        </p:nvSpPr>
        <p:spPr>
          <a:xfrm>
            <a:off x="1757575" y="2930975"/>
            <a:ext cx="8529000" cy="555000"/>
          </a:xfrm>
          <a:prstGeom prst="rect">
            <a:avLst/>
          </a:prstGeom>
          <a:solidFill>
            <a:srgbClr val="00C1D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VIVED Science Content List</a:t>
            </a:r>
            <a:endParaRPr sz="2400">
              <a:solidFill>
                <a:srgbClr val="FFFFFF"/>
              </a:solidFill>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p:nvPr/>
        </p:nvSpPr>
        <p:spPr>
          <a:xfrm>
            <a:off x="838200" y="344889"/>
            <a:ext cx="10515600" cy="779700"/>
          </a:xfrm>
          <a:prstGeom prst="rect">
            <a:avLst/>
          </a:prstGeom>
          <a:no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C1DF"/>
                </a:solidFill>
                <a:latin typeface="Source Sans Pro"/>
                <a:ea typeface="Source Sans Pro"/>
                <a:cs typeface="Source Sans Pro"/>
                <a:sym typeface="Source Sans Pro"/>
              </a:rPr>
              <a:t>z</a:t>
            </a:r>
            <a:r>
              <a:rPr lang="en-US" sz="3600" b="1" i="0" u="none" strike="noStrike" cap="none">
                <a:solidFill>
                  <a:srgbClr val="0070CD"/>
                </a:solidFill>
                <a:latin typeface="Source Sans Pro"/>
                <a:ea typeface="Source Sans Pro"/>
                <a:cs typeface="Source Sans Pro"/>
                <a:sym typeface="Source Sans Pro"/>
              </a:rPr>
              <a:t>Space – </a:t>
            </a:r>
            <a:r>
              <a:rPr lang="en-US" sz="3600" b="1">
                <a:solidFill>
                  <a:srgbClr val="0070CD"/>
                </a:solidFill>
                <a:latin typeface="Source Sans Pro"/>
                <a:ea typeface="Source Sans Pro"/>
                <a:cs typeface="Source Sans Pro"/>
                <a:sym typeface="Source Sans Pro"/>
              </a:rPr>
              <a:t>Goals &amp; Objectives</a:t>
            </a:r>
            <a:endParaRPr sz="1400" b="0" i="0" u="none" strike="noStrike" cap="none">
              <a:solidFill>
                <a:srgbClr val="000000"/>
              </a:solidFill>
              <a:latin typeface="Arial"/>
              <a:ea typeface="Arial"/>
              <a:cs typeface="Arial"/>
              <a:sym typeface="Arial"/>
            </a:endParaRPr>
          </a:p>
        </p:txBody>
      </p:sp>
      <p:sp>
        <p:nvSpPr>
          <p:cNvPr id="134" name="Google Shape;134;p20"/>
          <p:cNvSpPr/>
          <p:nvPr/>
        </p:nvSpPr>
        <p:spPr>
          <a:xfrm>
            <a:off x="1364101" y="1469010"/>
            <a:ext cx="4638300" cy="4613700"/>
          </a:xfrm>
          <a:prstGeom prst="roundRect">
            <a:avLst>
              <a:gd name="adj" fmla="val 7576"/>
            </a:avLst>
          </a:prstGeom>
          <a:solidFill>
            <a:schemeClr val="lt1"/>
          </a:solidFill>
          <a:ln>
            <a:noFill/>
          </a:ln>
          <a:effectLst>
            <a:outerShdw blurRad="88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135" name="Google Shape;135;p20"/>
          <p:cNvSpPr/>
          <p:nvPr/>
        </p:nvSpPr>
        <p:spPr>
          <a:xfrm>
            <a:off x="6338622" y="1469011"/>
            <a:ext cx="4685400" cy="4613700"/>
          </a:xfrm>
          <a:prstGeom prst="roundRect">
            <a:avLst>
              <a:gd name="adj" fmla="val 7576"/>
            </a:avLst>
          </a:prstGeom>
          <a:solidFill>
            <a:schemeClr val="lt1"/>
          </a:solidFill>
          <a:ln>
            <a:noFill/>
          </a:ln>
          <a:effectLst>
            <a:outerShdw blurRad="88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136" name="Google Shape;136;p20"/>
          <p:cNvSpPr txBox="1"/>
          <p:nvPr/>
        </p:nvSpPr>
        <p:spPr>
          <a:xfrm>
            <a:off x="1650138" y="1577792"/>
            <a:ext cx="3932400" cy="492300"/>
          </a:xfrm>
          <a:prstGeom prst="rect">
            <a:avLst/>
          </a:prstGeom>
          <a:no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a:solidFill>
                  <a:srgbClr val="00C1DF"/>
                </a:solidFill>
                <a:latin typeface="Source Sans Pro"/>
                <a:ea typeface="Source Sans Pro"/>
                <a:cs typeface="Source Sans Pro"/>
                <a:sym typeface="Source Sans Pro"/>
              </a:rPr>
              <a:t>Goals</a:t>
            </a:r>
            <a:endParaRPr sz="1400" b="0" i="0" u="none" strike="noStrike" cap="none">
              <a:solidFill>
                <a:srgbClr val="000000"/>
              </a:solidFill>
              <a:latin typeface="Arial"/>
              <a:ea typeface="Arial"/>
              <a:cs typeface="Arial"/>
              <a:sym typeface="Arial"/>
            </a:endParaRPr>
          </a:p>
        </p:txBody>
      </p:sp>
      <p:sp>
        <p:nvSpPr>
          <p:cNvPr id="137" name="Google Shape;137;p20"/>
          <p:cNvSpPr txBox="1">
            <a:spLocks noGrp="1"/>
          </p:cNvSpPr>
          <p:nvPr>
            <p:ph type="body" idx="4294967295"/>
          </p:nvPr>
        </p:nvSpPr>
        <p:spPr>
          <a:xfrm>
            <a:off x="6479124" y="2191025"/>
            <a:ext cx="4467900" cy="3651900"/>
          </a:xfrm>
          <a:prstGeom prst="rect">
            <a:avLst/>
          </a:prstGeom>
          <a:noFill/>
          <a:ln>
            <a:noFill/>
          </a:ln>
        </p:spPr>
        <p:txBody>
          <a:bodyPr spcFirstLastPara="1" wrap="square" lIns="121875" tIns="60925" rIns="121875" bIns="60925" anchor="t" anchorCtr="0">
            <a:noAutofit/>
          </a:bodyPr>
          <a:lstStyle/>
          <a:p>
            <a:pPr marL="228600" marR="0" lvl="0" indent="-228600" algn="l" rtl="0">
              <a:lnSpc>
                <a:spcPct val="150000"/>
              </a:lnSpc>
              <a:spcBef>
                <a:spcPts val="0"/>
              </a:spcBef>
              <a:spcAft>
                <a:spcPts val="0"/>
              </a:spcAft>
              <a:buClr>
                <a:srgbClr val="656768"/>
              </a:buClr>
              <a:buSzPts val="1800"/>
              <a:buFont typeface="Arial"/>
              <a:buChar char="•"/>
            </a:pPr>
            <a:r>
              <a:rPr lang="en-US" sz="2200">
                <a:solidFill>
                  <a:srgbClr val="595959"/>
                </a:solidFill>
              </a:rPr>
              <a:t>List purpose of each zSpace app</a:t>
            </a:r>
            <a:endParaRPr sz="2200">
              <a:solidFill>
                <a:srgbClr val="595959"/>
              </a:solidFill>
            </a:endParaRPr>
          </a:p>
          <a:p>
            <a:pPr marL="228600" marR="0" lvl="0" indent="-228600" algn="l" rtl="0">
              <a:lnSpc>
                <a:spcPct val="150000"/>
              </a:lnSpc>
              <a:spcBef>
                <a:spcPts val="0"/>
              </a:spcBef>
              <a:spcAft>
                <a:spcPts val="0"/>
              </a:spcAft>
              <a:buClr>
                <a:srgbClr val="656768"/>
              </a:buClr>
              <a:buSzPts val="1800"/>
              <a:buFont typeface="Arial"/>
              <a:buChar char="•"/>
            </a:pPr>
            <a:r>
              <a:rPr lang="en-US" sz="2200">
                <a:solidFill>
                  <a:srgbClr val="595959"/>
                </a:solidFill>
              </a:rPr>
              <a:t>Identify key features in each app</a:t>
            </a:r>
            <a:endParaRPr sz="2200" b="0" i="0" u="none" strike="noStrike" cap="none">
              <a:solidFill>
                <a:srgbClr val="595959"/>
              </a:solidFill>
              <a:latin typeface="Source Sans Pro"/>
              <a:ea typeface="Source Sans Pro"/>
              <a:cs typeface="Source Sans Pro"/>
              <a:sym typeface="Source Sans Pro"/>
            </a:endParaRPr>
          </a:p>
          <a:p>
            <a:pPr marL="228600" lvl="0" indent="-228600" algn="l" rtl="0">
              <a:lnSpc>
                <a:spcPct val="150000"/>
              </a:lnSpc>
              <a:spcBef>
                <a:spcPts val="0"/>
              </a:spcBef>
              <a:spcAft>
                <a:spcPts val="0"/>
              </a:spcAft>
              <a:buClr>
                <a:srgbClr val="656768"/>
              </a:buClr>
              <a:buSzPts val="1800"/>
              <a:buFont typeface="Arial"/>
              <a:buChar char="•"/>
            </a:pPr>
            <a:r>
              <a:rPr lang="en-US" sz="2200">
                <a:solidFill>
                  <a:srgbClr val="595959"/>
                </a:solidFill>
              </a:rPr>
              <a:t>Locate zSpace Resources</a:t>
            </a:r>
            <a:endParaRPr sz="2200">
              <a:solidFill>
                <a:srgbClr val="595959"/>
              </a:solidFill>
            </a:endParaRPr>
          </a:p>
          <a:p>
            <a:pPr marL="228600" lvl="0" indent="-254000" algn="l" rtl="0">
              <a:lnSpc>
                <a:spcPct val="150000"/>
              </a:lnSpc>
              <a:spcBef>
                <a:spcPts val="0"/>
              </a:spcBef>
              <a:spcAft>
                <a:spcPts val="0"/>
              </a:spcAft>
              <a:buClr>
                <a:srgbClr val="595959"/>
              </a:buClr>
              <a:buSzPts val="2200"/>
              <a:buFont typeface="Arial"/>
              <a:buChar char="•"/>
            </a:pPr>
            <a:r>
              <a:rPr lang="en-US" sz="2200">
                <a:solidFill>
                  <a:srgbClr val="595959"/>
                </a:solidFill>
              </a:rPr>
              <a:t>Plan 3 lessons integrating zSpace </a:t>
            </a:r>
            <a:endParaRPr sz="2200">
              <a:solidFill>
                <a:srgbClr val="595959"/>
              </a:solidFill>
            </a:endParaRPr>
          </a:p>
        </p:txBody>
      </p:sp>
      <p:sp>
        <p:nvSpPr>
          <p:cNvPr id="138" name="Google Shape;138;p20"/>
          <p:cNvSpPr txBox="1"/>
          <p:nvPr/>
        </p:nvSpPr>
        <p:spPr>
          <a:xfrm>
            <a:off x="6533495" y="1577792"/>
            <a:ext cx="3932400" cy="487200"/>
          </a:xfrm>
          <a:prstGeom prst="rect">
            <a:avLst/>
          </a:prstGeom>
          <a:no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a:solidFill>
                  <a:srgbClr val="00C1DF"/>
                </a:solidFill>
                <a:latin typeface="Source Sans Pro"/>
                <a:ea typeface="Source Sans Pro"/>
                <a:cs typeface="Source Sans Pro"/>
                <a:sym typeface="Source Sans Pro"/>
              </a:rPr>
              <a:t>Objectives</a:t>
            </a:r>
            <a:endParaRPr sz="1400" b="0" i="0" u="none" strike="noStrike" cap="none">
              <a:solidFill>
                <a:srgbClr val="000000"/>
              </a:solidFill>
              <a:latin typeface="Arial"/>
              <a:ea typeface="Arial"/>
              <a:cs typeface="Arial"/>
              <a:sym typeface="Arial"/>
            </a:endParaRPr>
          </a:p>
        </p:txBody>
      </p:sp>
      <p:sp>
        <p:nvSpPr>
          <p:cNvPr id="139" name="Google Shape;139;p20"/>
          <p:cNvSpPr txBox="1"/>
          <p:nvPr/>
        </p:nvSpPr>
        <p:spPr>
          <a:xfrm>
            <a:off x="1454043" y="2191019"/>
            <a:ext cx="4392900" cy="3651900"/>
          </a:xfrm>
          <a:prstGeom prst="rect">
            <a:avLst/>
          </a:prstGeom>
          <a:noFill/>
          <a:ln>
            <a:noFill/>
          </a:ln>
        </p:spPr>
        <p:txBody>
          <a:bodyPr spcFirstLastPara="1" wrap="square" lIns="121875" tIns="60925" rIns="121875" bIns="60925" anchor="t" anchorCtr="0">
            <a:noAutofit/>
          </a:bodyPr>
          <a:lstStyle/>
          <a:p>
            <a:pPr marL="457188" marR="0" lvl="0" indent="-457188" algn="l" rtl="0">
              <a:lnSpc>
                <a:spcPct val="150000"/>
              </a:lnSpc>
              <a:spcBef>
                <a:spcPts val="0"/>
              </a:spcBef>
              <a:spcAft>
                <a:spcPts val="0"/>
              </a:spcAft>
              <a:buClr>
                <a:srgbClr val="656768"/>
              </a:buClr>
              <a:buSzPts val="1800"/>
              <a:buFont typeface="Arial"/>
              <a:buChar char="•"/>
            </a:pPr>
            <a:r>
              <a:rPr lang="en-US" sz="2200">
                <a:solidFill>
                  <a:srgbClr val="595959"/>
                </a:solidFill>
                <a:latin typeface="Source Sans Pro"/>
                <a:ea typeface="Source Sans Pro"/>
                <a:cs typeface="Source Sans Pro"/>
                <a:sym typeface="Source Sans Pro"/>
              </a:rPr>
              <a:t>Make connections  </a:t>
            </a:r>
            <a:endParaRPr sz="2200">
              <a:solidFill>
                <a:srgbClr val="595959"/>
              </a:solidFill>
              <a:latin typeface="Source Sans Pro"/>
              <a:ea typeface="Source Sans Pro"/>
              <a:cs typeface="Source Sans Pro"/>
              <a:sym typeface="Source Sans Pro"/>
            </a:endParaRPr>
          </a:p>
          <a:p>
            <a:pPr marL="457188" marR="0" lvl="0" indent="-482588" algn="l" rtl="0">
              <a:lnSpc>
                <a:spcPct val="150000"/>
              </a:lnSpc>
              <a:spcBef>
                <a:spcPts val="0"/>
              </a:spcBef>
              <a:spcAft>
                <a:spcPts val="0"/>
              </a:spcAft>
              <a:buClr>
                <a:srgbClr val="595959"/>
              </a:buClr>
              <a:buSzPts val="2200"/>
              <a:buFont typeface="Source Sans Pro"/>
              <a:buChar char="•"/>
            </a:pPr>
            <a:r>
              <a:rPr lang="en-US" sz="2200">
                <a:solidFill>
                  <a:srgbClr val="595959"/>
                </a:solidFill>
                <a:latin typeface="Source Sans Pro"/>
                <a:ea typeface="Source Sans Pro"/>
                <a:cs typeface="Source Sans Pro"/>
                <a:sym typeface="Source Sans Pro"/>
              </a:rPr>
              <a:t>Engage students</a:t>
            </a:r>
            <a:endParaRPr sz="2200">
              <a:solidFill>
                <a:srgbClr val="595959"/>
              </a:solidFill>
              <a:latin typeface="Source Sans Pro"/>
              <a:ea typeface="Source Sans Pro"/>
              <a:cs typeface="Source Sans Pro"/>
              <a:sym typeface="Source Sans Pro"/>
            </a:endParaRPr>
          </a:p>
          <a:p>
            <a:pPr marL="457188" marR="0" lvl="0" indent="-482588" algn="l" rtl="0">
              <a:lnSpc>
                <a:spcPct val="150000"/>
              </a:lnSpc>
              <a:spcBef>
                <a:spcPts val="0"/>
              </a:spcBef>
              <a:spcAft>
                <a:spcPts val="0"/>
              </a:spcAft>
              <a:buClr>
                <a:srgbClr val="595959"/>
              </a:buClr>
              <a:buSzPts val="2200"/>
              <a:buFont typeface="Source Sans Pro"/>
              <a:buChar char="•"/>
            </a:pPr>
            <a:r>
              <a:rPr lang="en-US" sz="2200">
                <a:solidFill>
                  <a:srgbClr val="595959"/>
                </a:solidFill>
                <a:latin typeface="Source Sans Pro"/>
                <a:ea typeface="Source Sans Pro"/>
                <a:cs typeface="Source Sans Pro"/>
                <a:sym typeface="Source Sans Pro"/>
              </a:rPr>
              <a:t>Improve learning</a:t>
            </a:r>
            <a:endParaRPr sz="2200">
              <a:solidFill>
                <a:srgbClr val="595959"/>
              </a:solidFill>
              <a:latin typeface="Source Sans Pro"/>
              <a:ea typeface="Source Sans Pro"/>
              <a:cs typeface="Source Sans Pro"/>
              <a:sym typeface="Source Sans Pr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7"/>
          <p:cNvSpPr txBox="1">
            <a:spLocks noGrp="1"/>
          </p:cNvSpPr>
          <p:nvPr>
            <p:ph type="title"/>
          </p:nvPr>
        </p:nvSpPr>
        <p:spPr>
          <a:xfrm>
            <a:off x="615125" y="1104375"/>
            <a:ext cx="3692700" cy="85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700">
                <a:solidFill>
                  <a:srgbClr val="0070CD"/>
                </a:solidFill>
              </a:rPr>
              <a:t>VIVED Chemistry</a:t>
            </a:r>
            <a:endParaRPr sz="3700">
              <a:solidFill>
                <a:srgbClr val="0070CD"/>
              </a:solidFill>
            </a:endParaRPr>
          </a:p>
        </p:txBody>
      </p:sp>
      <p:sp>
        <p:nvSpPr>
          <p:cNvPr id="467" name="Google Shape;467;p47"/>
          <p:cNvSpPr txBox="1">
            <a:spLocks noGrp="1"/>
          </p:cNvSpPr>
          <p:nvPr>
            <p:ph type="body" idx="1"/>
          </p:nvPr>
        </p:nvSpPr>
        <p:spPr>
          <a:xfrm>
            <a:off x="614925" y="1879100"/>
            <a:ext cx="3692700" cy="459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a:t>Purpose: Use activities and simulations to support physical science and chemistry instruction</a:t>
            </a:r>
            <a:endParaRPr/>
          </a:p>
          <a:p>
            <a:pPr marL="457200" lvl="0" indent="-349250" algn="l" rtl="0">
              <a:spcBef>
                <a:spcPts val="2100"/>
              </a:spcBef>
              <a:spcAft>
                <a:spcPts val="0"/>
              </a:spcAft>
              <a:buSzPts val="1900"/>
              <a:buAutoNum type="arabicPeriod"/>
            </a:pPr>
            <a:r>
              <a:rPr lang="en-US"/>
              <a:t>Simulations, Tools</a:t>
            </a:r>
            <a:endParaRPr/>
          </a:p>
          <a:p>
            <a:pPr marL="457200" lvl="0" indent="-349250" algn="l" rtl="0">
              <a:spcBef>
                <a:spcPts val="0"/>
              </a:spcBef>
              <a:spcAft>
                <a:spcPts val="0"/>
              </a:spcAft>
              <a:buSzPts val="1900"/>
              <a:buAutoNum type="arabicPeriod"/>
            </a:pPr>
            <a:r>
              <a:rPr lang="en-US"/>
              <a:t>Activity Types</a:t>
            </a:r>
            <a:endParaRPr/>
          </a:p>
          <a:p>
            <a:pPr marL="914400" lvl="1" indent="-330200" algn="l" rtl="0">
              <a:spcBef>
                <a:spcPts val="0"/>
              </a:spcBef>
              <a:spcAft>
                <a:spcPts val="0"/>
              </a:spcAft>
              <a:buSzPts val="1600"/>
              <a:buAutoNum type="alphaLcPeriod"/>
            </a:pPr>
            <a:r>
              <a:rPr lang="en-US"/>
              <a:t>Introductory</a:t>
            </a:r>
            <a:endParaRPr/>
          </a:p>
          <a:p>
            <a:pPr marL="914400" lvl="1" indent="-330200" algn="l" rtl="0">
              <a:spcBef>
                <a:spcPts val="0"/>
              </a:spcBef>
              <a:spcAft>
                <a:spcPts val="0"/>
              </a:spcAft>
              <a:buSzPts val="1600"/>
              <a:buAutoNum type="alphaLcPeriod"/>
            </a:pPr>
            <a:r>
              <a:rPr lang="en-US"/>
              <a:t>Content</a:t>
            </a:r>
            <a:endParaRPr/>
          </a:p>
          <a:p>
            <a:pPr marL="914400" lvl="1" indent="-330200" algn="l" rtl="0">
              <a:spcBef>
                <a:spcPts val="0"/>
              </a:spcBef>
              <a:spcAft>
                <a:spcPts val="0"/>
              </a:spcAft>
              <a:buSzPts val="1600"/>
              <a:buAutoNum type="alphaLcPeriod"/>
            </a:pPr>
            <a:r>
              <a:rPr lang="en-US"/>
              <a:t>Explore</a:t>
            </a:r>
            <a:endParaRPr/>
          </a:p>
          <a:p>
            <a:pPr marL="457200" lvl="0" indent="-349250" algn="l" rtl="0">
              <a:spcBef>
                <a:spcPts val="0"/>
              </a:spcBef>
              <a:spcAft>
                <a:spcPts val="0"/>
              </a:spcAft>
              <a:buSzPts val="1900"/>
              <a:buAutoNum type="arabicPeriod"/>
            </a:pPr>
            <a:r>
              <a:rPr lang="en-US"/>
              <a:t>Content </a:t>
            </a:r>
            <a:endParaRPr/>
          </a:p>
          <a:p>
            <a:pPr marL="914400" lvl="1" indent="-330200" algn="l" rtl="0">
              <a:spcBef>
                <a:spcPts val="0"/>
              </a:spcBef>
              <a:spcAft>
                <a:spcPts val="0"/>
              </a:spcAft>
              <a:buSzPts val="1600"/>
              <a:buAutoNum type="alphaLcPeriod"/>
            </a:pPr>
            <a:r>
              <a:rPr lang="en-US"/>
              <a:t>Introduction to Atom Builder</a:t>
            </a:r>
            <a:endParaRPr/>
          </a:p>
          <a:p>
            <a:pPr marL="914400" lvl="1" indent="-330200" algn="l" rtl="0">
              <a:spcBef>
                <a:spcPts val="0"/>
              </a:spcBef>
              <a:spcAft>
                <a:spcPts val="0"/>
              </a:spcAft>
              <a:buSzPts val="1600"/>
              <a:buAutoNum type="alphaLcPeriod"/>
            </a:pPr>
            <a:r>
              <a:rPr lang="en-US"/>
              <a:t>Introduction to Bonding</a:t>
            </a:r>
            <a:endParaRPr/>
          </a:p>
          <a:p>
            <a:pPr marL="914400" lvl="1" indent="-330200" algn="l" rtl="0">
              <a:spcBef>
                <a:spcPts val="0"/>
              </a:spcBef>
              <a:spcAft>
                <a:spcPts val="0"/>
              </a:spcAft>
              <a:buSzPts val="1600"/>
              <a:buAutoNum type="alphaLcPeriod"/>
            </a:pPr>
            <a:r>
              <a:rPr lang="en-US"/>
              <a:t>Introduction to Interactive Periodic Table</a:t>
            </a:r>
            <a:endParaRPr/>
          </a:p>
        </p:txBody>
      </p:sp>
      <p:sp>
        <p:nvSpPr>
          <p:cNvPr id="468" name="Google Shape;468;p47"/>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pic>
        <p:nvPicPr>
          <p:cNvPr id="469" name="Google Shape;469;p47" descr="A quick tutorial on how to use VIVED Chemistry on zSpace!&#10;&#10;VIVED Chemistry includes activities and simulations to support physical science and chemistry instruction. Enhance learning potential by demonstrating abstract ideas with symbolic, microscopic and macroscopic chemistry concepts students can explore in 3D space.&#10;&#10;Learn more about VIVED Chemistry at: https://zspace.com/edu/info/vived-chemistry&#10;&#10;Explore real world virtual reality at https://zspace.com&#10;&#10;Learn about how zSpace is transforming education at https://edu.zspace.com&#10;&#10;Develop for zSpace at https://developer.zspace.com" title="How To: VIVED Chemistry">
            <a:hlinkClick r:id="rId3"/>
          </p:cNvPr>
          <p:cNvPicPr preferRelativeResize="0"/>
          <p:nvPr/>
        </p:nvPicPr>
        <p:blipFill>
          <a:blip r:embed="rId4">
            <a:alphaModFix/>
          </a:blip>
          <a:stretch>
            <a:fillRect/>
          </a:stretch>
        </p:blipFill>
        <p:spPr>
          <a:xfrm>
            <a:off x="4460225" y="1066800"/>
            <a:ext cx="7019474" cy="5264600"/>
          </a:xfrm>
          <a:prstGeom prst="rect">
            <a:avLst/>
          </a:prstGeom>
          <a:noFill/>
          <a:ln>
            <a:noFill/>
          </a:ln>
        </p:spPr>
      </p:pic>
      <p:pic>
        <p:nvPicPr>
          <p:cNvPr id="470" name="Google Shape;470;p47"/>
          <p:cNvPicPr preferRelativeResize="0"/>
          <p:nvPr/>
        </p:nvPicPr>
        <p:blipFill>
          <a:blip r:embed="rId5">
            <a:alphaModFix/>
          </a:blip>
          <a:stretch>
            <a:fillRect/>
          </a:stretch>
        </p:blipFill>
        <p:spPr>
          <a:xfrm>
            <a:off x="691323" y="546650"/>
            <a:ext cx="731700" cy="633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8"/>
          <p:cNvSpPr txBox="1">
            <a:spLocks noGrp="1"/>
          </p:cNvSpPr>
          <p:nvPr>
            <p:ph type="ctrTitle"/>
          </p:nvPr>
        </p:nvSpPr>
        <p:spPr>
          <a:xfrm>
            <a:off x="1282750" y="151046"/>
            <a:ext cx="9626400" cy="1689900"/>
          </a:xfrm>
          <a:prstGeom prst="rect">
            <a:avLst/>
          </a:prstGeom>
          <a:noFill/>
          <a:ln>
            <a:noFill/>
          </a:ln>
        </p:spPr>
        <p:txBody>
          <a:bodyPr spcFirstLastPara="1" wrap="square" lIns="121875" tIns="60925" rIns="121875" bIns="60925" anchor="ctr" anchorCtr="0">
            <a:noAutofit/>
          </a:bodyPr>
          <a:lstStyle/>
          <a:p>
            <a:pPr marL="0" marR="0" lvl="0" indent="0" algn="ctr" rtl="0">
              <a:lnSpc>
                <a:spcPct val="90000"/>
              </a:lnSpc>
              <a:spcBef>
                <a:spcPts val="0"/>
              </a:spcBef>
              <a:spcAft>
                <a:spcPts val="0"/>
              </a:spcAft>
              <a:buClr>
                <a:srgbClr val="0070CD"/>
              </a:buClr>
              <a:buSzPts val="6000"/>
              <a:buFont typeface="Source Sans Pro"/>
              <a:buNone/>
            </a:pPr>
            <a:r>
              <a:rPr lang="en-US">
                <a:solidFill>
                  <a:srgbClr val="00C1DF"/>
                </a:solidFill>
              </a:rPr>
              <a:t>VIVED Chemistry</a:t>
            </a:r>
            <a:endParaRPr sz="6000" b="1" i="0" u="none" strike="noStrike" cap="none">
              <a:solidFill>
                <a:srgbClr val="0070CD"/>
              </a:solidFill>
              <a:latin typeface="Source Sans Pro"/>
              <a:ea typeface="Source Sans Pro"/>
              <a:cs typeface="Source Sans Pro"/>
              <a:sym typeface="Source Sans Pro"/>
            </a:endParaRPr>
          </a:p>
        </p:txBody>
      </p:sp>
      <p:sp>
        <p:nvSpPr>
          <p:cNvPr id="477" name="Google Shape;477;p48"/>
          <p:cNvSpPr txBox="1">
            <a:spLocks noGrp="1"/>
          </p:cNvSpPr>
          <p:nvPr>
            <p:ph type="subTitle" idx="1"/>
          </p:nvPr>
        </p:nvSpPr>
        <p:spPr>
          <a:xfrm>
            <a:off x="1524000" y="1413500"/>
            <a:ext cx="9144000" cy="696900"/>
          </a:xfrm>
          <a:prstGeom prst="rect">
            <a:avLst/>
          </a:prstGeom>
          <a:noFill/>
          <a:ln>
            <a:noFill/>
          </a:ln>
        </p:spPr>
        <p:txBody>
          <a:bodyPr spcFirstLastPara="1" wrap="square" lIns="121875" tIns="60925" rIns="121875" bIns="60925" anchor="t" anchorCtr="0">
            <a:noAutofit/>
          </a:bodyPr>
          <a:lstStyle/>
          <a:p>
            <a:pPr marL="0" lvl="0" indent="0" algn="l" rtl="0">
              <a:lnSpc>
                <a:spcPct val="80000"/>
              </a:lnSpc>
              <a:spcBef>
                <a:spcPts val="0"/>
              </a:spcBef>
              <a:spcAft>
                <a:spcPts val="0"/>
              </a:spcAft>
              <a:buNone/>
            </a:pPr>
            <a:r>
              <a:rPr lang="en-US" b="1">
                <a:solidFill>
                  <a:srgbClr val="656768"/>
                </a:solidFill>
              </a:rPr>
              <a:t>Purpose: Become familiar with the features and workflow of VIVED Chemistry.   (AP30)</a:t>
            </a:r>
            <a:endParaRPr b="1">
              <a:solidFill>
                <a:srgbClr val="656768"/>
              </a:solidFill>
            </a:endParaRPr>
          </a:p>
          <a:p>
            <a:pPr marL="0" lvl="0" indent="0" algn="l" rtl="0">
              <a:lnSpc>
                <a:spcPct val="80000"/>
              </a:lnSpc>
              <a:spcBef>
                <a:spcPts val="0"/>
              </a:spcBef>
              <a:spcAft>
                <a:spcPts val="0"/>
              </a:spcAft>
              <a:buNone/>
            </a:pPr>
            <a:endParaRPr b="1">
              <a:solidFill>
                <a:srgbClr val="656768"/>
              </a:solidFill>
            </a:endParaRPr>
          </a:p>
          <a:p>
            <a:pPr marL="0" lvl="0" indent="0" algn="l" rtl="0">
              <a:lnSpc>
                <a:spcPct val="80000"/>
              </a:lnSpc>
              <a:spcBef>
                <a:spcPts val="0"/>
              </a:spcBef>
              <a:spcAft>
                <a:spcPts val="0"/>
              </a:spcAft>
              <a:buNone/>
            </a:pPr>
            <a:endParaRPr b="1">
              <a:solidFill>
                <a:srgbClr val="656768"/>
              </a:solidFill>
            </a:endParaRPr>
          </a:p>
          <a:p>
            <a:pPr marL="0" lvl="0" indent="0" algn="l" rtl="0">
              <a:lnSpc>
                <a:spcPct val="80000"/>
              </a:lnSpc>
              <a:spcBef>
                <a:spcPts val="0"/>
              </a:spcBef>
              <a:spcAft>
                <a:spcPts val="0"/>
              </a:spcAft>
              <a:buNone/>
            </a:pPr>
            <a:endParaRPr b="1">
              <a:solidFill>
                <a:srgbClr val="656768"/>
              </a:solidFill>
            </a:endParaRPr>
          </a:p>
        </p:txBody>
      </p:sp>
      <p:sp>
        <p:nvSpPr>
          <p:cNvPr id="478" name="Google Shape;478;p48"/>
          <p:cNvSpPr txBox="1"/>
          <p:nvPr/>
        </p:nvSpPr>
        <p:spPr>
          <a:xfrm>
            <a:off x="559475" y="2212150"/>
            <a:ext cx="3894900" cy="369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656768"/>
                </a:solidFill>
                <a:latin typeface="Source Sans Pro"/>
                <a:ea typeface="Source Sans Pro"/>
                <a:cs typeface="Source Sans Pro"/>
                <a:sym typeface="Source Sans Pro"/>
              </a:rPr>
              <a:t>Introductory Lessons </a:t>
            </a:r>
            <a:endParaRPr sz="2000" b="1">
              <a:solidFill>
                <a:srgbClr val="656768"/>
              </a:solidFill>
              <a:latin typeface="Source Sans Pro"/>
              <a:ea typeface="Source Sans Pro"/>
              <a:cs typeface="Source Sans Pro"/>
              <a:sym typeface="Source Sans Pro"/>
            </a:endParaRPr>
          </a:p>
          <a:p>
            <a:pPr marL="0" lvl="0" indent="0" algn="l" rtl="0">
              <a:spcBef>
                <a:spcPts val="0"/>
              </a:spcBef>
              <a:spcAft>
                <a:spcPts val="0"/>
              </a:spcAft>
              <a:buNone/>
            </a:pPr>
            <a:r>
              <a:rPr lang="en-US" sz="2000" b="1">
                <a:solidFill>
                  <a:srgbClr val="656768"/>
                </a:solidFill>
                <a:latin typeface="Source Sans Pro"/>
                <a:ea typeface="Source Sans Pro"/>
                <a:cs typeface="Source Sans Pro"/>
                <a:sym typeface="Source Sans Pro"/>
              </a:rPr>
              <a:t>Lessons that introduce content and simulations:</a:t>
            </a:r>
            <a:endParaRPr sz="2000" b="1">
              <a:solidFill>
                <a:srgbClr val="656768"/>
              </a:solidFill>
              <a:latin typeface="Source Sans Pro"/>
              <a:ea typeface="Source Sans Pro"/>
              <a:cs typeface="Source Sans Pro"/>
              <a:sym typeface="Source Sans Pro"/>
            </a:endParaRPr>
          </a:p>
          <a:p>
            <a:pPr marL="457200" lvl="0" indent="-355600" algn="l" rtl="0">
              <a:spcBef>
                <a:spcPts val="0"/>
              </a:spcBef>
              <a:spcAft>
                <a:spcPts val="0"/>
              </a:spcAft>
              <a:buClr>
                <a:srgbClr val="656768"/>
              </a:buClr>
              <a:buSzPts val="2000"/>
              <a:buFont typeface="Source Sans Pro"/>
              <a:buChar char="●"/>
            </a:pPr>
            <a:r>
              <a:rPr lang="en-US" sz="2000" b="1">
                <a:solidFill>
                  <a:srgbClr val="656768"/>
                </a:solidFill>
                <a:latin typeface="Source Sans Pro"/>
                <a:ea typeface="Source Sans Pro"/>
                <a:cs typeface="Source Sans Pro"/>
                <a:sym typeface="Source Sans Pro"/>
              </a:rPr>
              <a:t>Atom Builder</a:t>
            </a:r>
            <a:endParaRPr sz="2000" b="1">
              <a:solidFill>
                <a:srgbClr val="656768"/>
              </a:solidFill>
              <a:latin typeface="Source Sans Pro"/>
              <a:ea typeface="Source Sans Pro"/>
              <a:cs typeface="Source Sans Pro"/>
              <a:sym typeface="Source Sans Pro"/>
            </a:endParaRPr>
          </a:p>
          <a:p>
            <a:pPr marL="457200" lvl="0" indent="-355600" algn="l" rtl="0">
              <a:spcBef>
                <a:spcPts val="0"/>
              </a:spcBef>
              <a:spcAft>
                <a:spcPts val="0"/>
              </a:spcAft>
              <a:buClr>
                <a:srgbClr val="656768"/>
              </a:buClr>
              <a:buSzPts val="2000"/>
              <a:buFont typeface="Source Sans Pro"/>
              <a:buChar char="●"/>
            </a:pPr>
            <a:r>
              <a:rPr lang="en-US" sz="2000" b="1">
                <a:solidFill>
                  <a:srgbClr val="656768"/>
                </a:solidFill>
                <a:latin typeface="Source Sans Pro"/>
                <a:ea typeface="Source Sans Pro"/>
                <a:cs typeface="Source Sans Pro"/>
                <a:sym typeface="Source Sans Pro"/>
              </a:rPr>
              <a:t>Bonding</a:t>
            </a:r>
            <a:endParaRPr sz="2000" b="1">
              <a:solidFill>
                <a:srgbClr val="656768"/>
              </a:solidFill>
              <a:latin typeface="Source Sans Pro"/>
              <a:ea typeface="Source Sans Pro"/>
              <a:cs typeface="Source Sans Pro"/>
              <a:sym typeface="Source Sans Pro"/>
            </a:endParaRPr>
          </a:p>
          <a:p>
            <a:pPr marL="457200" lvl="0" indent="-355600" algn="l" rtl="0">
              <a:spcBef>
                <a:spcPts val="0"/>
              </a:spcBef>
              <a:spcAft>
                <a:spcPts val="0"/>
              </a:spcAft>
              <a:buClr>
                <a:srgbClr val="656768"/>
              </a:buClr>
              <a:buSzPts val="2000"/>
              <a:buFont typeface="Source Sans Pro"/>
              <a:buChar char="●"/>
            </a:pPr>
            <a:r>
              <a:rPr lang="en-US" sz="2000" b="1">
                <a:solidFill>
                  <a:srgbClr val="656768"/>
                </a:solidFill>
                <a:latin typeface="Source Sans Pro"/>
                <a:ea typeface="Source Sans Pro"/>
                <a:cs typeface="Source Sans Pro"/>
                <a:sym typeface="Source Sans Pro"/>
              </a:rPr>
              <a:t>Interactive Periodic Table</a:t>
            </a:r>
            <a:endParaRPr sz="2000" b="1">
              <a:solidFill>
                <a:srgbClr val="656768"/>
              </a:solidFill>
              <a:latin typeface="Source Sans Pro"/>
              <a:ea typeface="Source Sans Pro"/>
              <a:cs typeface="Source Sans Pro"/>
              <a:sym typeface="Source Sans Pro"/>
            </a:endParaRPr>
          </a:p>
          <a:p>
            <a:pPr marL="457200" lvl="0" indent="-355600" algn="l" rtl="0">
              <a:spcBef>
                <a:spcPts val="0"/>
              </a:spcBef>
              <a:spcAft>
                <a:spcPts val="0"/>
              </a:spcAft>
              <a:buClr>
                <a:srgbClr val="656768"/>
              </a:buClr>
              <a:buSzPts val="2000"/>
              <a:buFont typeface="Source Sans Pro"/>
              <a:buChar char="●"/>
            </a:pPr>
            <a:r>
              <a:rPr lang="en-US" sz="2000" b="1">
                <a:solidFill>
                  <a:srgbClr val="656768"/>
                </a:solidFill>
                <a:latin typeface="Source Sans Pro"/>
                <a:ea typeface="Source Sans Pro"/>
                <a:cs typeface="Source Sans Pro"/>
                <a:sym typeface="Source Sans Pro"/>
              </a:rPr>
              <a:t>Radioactive Delay</a:t>
            </a:r>
            <a:endParaRPr sz="2000" b="1">
              <a:solidFill>
                <a:srgbClr val="656768"/>
              </a:solidFill>
              <a:latin typeface="Source Sans Pro"/>
              <a:ea typeface="Source Sans Pro"/>
              <a:cs typeface="Source Sans Pro"/>
              <a:sym typeface="Source Sans Pro"/>
            </a:endParaRPr>
          </a:p>
          <a:p>
            <a:pPr marL="457200" lvl="0" indent="-355600" algn="l" rtl="0">
              <a:spcBef>
                <a:spcPts val="0"/>
              </a:spcBef>
              <a:spcAft>
                <a:spcPts val="0"/>
              </a:spcAft>
              <a:buClr>
                <a:srgbClr val="656768"/>
              </a:buClr>
              <a:buSzPts val="2000"/>
              <a:buFont typeface="Source Sans Pro"/>
              <a:buChar char="●"/>
            </a:pPr>
            <a:r>
              <a:rPr lang="en-US" sz="2000" b="1">
                <a:solidFill>
                  <a:srgbClr val="656768"/>
                </a:solidFill>
                <a:latin typeface="Source Sans Pro"/>
                <a:ea typeface="Source Sans Pro"/>
                <a:cs typeface="Source Sans Pro"/>
                <a:sym typeface="Source Sans Pro"/>
              </a:rPr>
              <a:t>Different Types of Reactions</a:t>
            </a:r>
            <a:endParaRPr sz="2000" b="1">
              <a:solidFill>
                <a:srgbClr val="656768"/>
              </a:solidFill>
              <a:latin typeface="Source Sans Pro"/>
              <a:ea typeface="Source Sans Pro"/>
              <a:cs typeface="Source Sans Pro"/>
              <a:sym typeface="Source Sans Pro"/>
            </a:endParaRPr>
          </a:p>
        </p:txBody>
      </p:sp>
      <p:sp>
        <p:nvSpPr>
          <p:cNvPr id="479" name="Google Shape;479;p48"/>
          <p:cNvSpPr txBox="1"/>
          <p:nvPr/>
        </p:nvSpPr>
        <p:spPr>
          <a:xfrm>
            <a:off x="4454375" y="2110400"/>
            <a:ext cx="3894900" cy="369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656768"/>
                </a:solidFill>
                <a:latin typeface="Source Sans Pro"/>
                <a:ea typeface="Source Sans Pro"/>
                <a:cs typeface="Source Sans Pro"/>
                <a:sym typeface="Source Sans Pro"/>
              </a:rPr>
              <a:t>Exploratory Lessons are Sandboxes to explore simulations:</a:t>
            </a:r>
            <a:endParaRPr sz="2000" b="1">
              <a:solidFill>
                <a:srgbClr val="656768"/>
              </a:solidFill>
              <a:latin typeface="Source Sans Pro"/>
              <a:ea typeface="Source Sans Pro"/>
              <a:cs typeface="Source Sans Pro"/>
              <a:sym typeface="Source Sans Pro"/>
            </a:endParaRPr>
          </a:p>
          <a:p>
            <a:pPr marL="457200" lvl="0" indent="-355600" algn="l" rtl="0">
              <a:spcBef>
                <a:spcPts val="0"/>
              </a:spcBef>
              <a:spcAft>
                <a:spcPts val="0"/>
              </a:spcAft>
              <a:buClr>
                <a:srgbClr val="656768"/>
              </a:buClr>
              <a:buSzPts val="2000"/>
              <a:buFont typeface="Source Sans Pro"/>
              <a:buChar char="●"/>
            </a:pPr>
            <a:r>
              <a:rPr lang="en-US" sz="2000" b="1">
                <a:solidFill>
                  <a:srgbClr val="656768"/>
                </a:solidFill>
                <a:latin typeface="Source Sans Pro"/>
                <a:ea typeface="Source Sans Pro"/>
                <a:cs typeface="Source Sans Pro"/>
                <a:sym typeface="Source Sans Pro"/>
              </a:rPr>
              <a:t>Atom Builder - Explore</a:t>
            </a:r>
            <a:endParaRPr sz="2000" b="1">
              <a:solidFill>
                <a:srgbClr val="656768"/>
              </a:solidFill>
              <a:latin typeface="Source Sans Pro"/>
              <a:ea typeface="Source Sans Pro"/>
              <a:cs typeface="Source Sans Pro"/>
              <a:sym typeface="Source Sans Pro"/>
            </a:endParaRPr>
          </a:p>
          <a:p>
            <a:pPr marL="457200" lvl="0" indent="-355600" algn="l" rtl="0">
              <a:spcBef>
                <a:spcPts val="0"/>
              </a:spcBef>
              <a:spcAft>
                <a:spcPts val="0"/>
              </a:spcAft>
              <a:buClr>
                <a:srgbClr val="656768"/>
              </a:buClr>
              <a:buSzPts val="2000"/>
              <a:buFont typeface="Source Sans Pro"/>
              <a:buChar char="●"/>
            </a:pPr>
            <a:r>
              <a:rPr lang="en-US" sz="2000" b="1">
                <a:solidFill>
                  <a:srgbClr val="656768"/>
                </a:solidFill>
                <a:latin typeface="Source Sans Pro"/>
                <a:ea typeface="Source Sans Pro"/>
                <a:cs typeface="Source Sans Pro"/>
                <a:sym typeface="Source Sans Pro"/>
              </a:rPr>
              <a:t>Bonding - Explore</a:t>
            </a:r>
            <a:endParaRPr sz="2000" b="1">
              <a:solidFill>
                <a:srgbClr val="656768"/>
              </a:solidFill>
              <a:latin typeface="Source Sans Pro"/>
              <a:ea typeface="Source Sans Pro"/>
              <a:cs typeface="Source Sans Pro"/>
              <a:sym typeface="Source Sans Pro"/>
            </a:endParaRPr>
          </a:p>
          <a:p>
            <a:pPr marL="457200" lvl="0" indent="-355600" algn="l" rtl="0">
              <a:spcBef>
                <a:spcPts val="0"/>
              </a:spcBef>
              <a:spcAft>
                <a:spcPts val="0"/>
              </a:spcAft>
              <a:buClr>
                <a:srgbClr val="656768"/>
              </a:buClr>
              <a:buSzPts val="2000"/>
              <a:buFont typeface="Source Sans Pro"/>
              <a:buChar char="●"/>
            </a:pPr>
            <a:r>
              <a:rPr lang="en-US" sz="2000" b="1">
                <a:solidFill>
                  <a:srgbClr val="656768"/>
                </a:solidFill>
                <a:latin typeface="Source Sans Pro"/>
                <a:ea typeface="Source Sans Pro"/>
                <a:cs typeface="Source Sans Pro"/>
                <a:sym typeface="Source Sans Pro"/>
              </a:rPr>
              <a:t>Crystals - Explore</a:t>
            </a:r>
            <a:endParaRPr sz="2000" b="1">
              <a:solidFill>
                <a:srgbClr val="656768"/>
              </a:solidFill>
              <a:latin typeface="Source Sans Pro"/>
              <a:ea typeface="Source Sans Pro"/>
              <a:cs typeface="Source Sans Pro"/>
              <a:sym typeface="Source Sans Pro"/>
            </a:endParaRPr>
          </a:p>
          <a:p>
            <a:pPr marL="457200" lvl="0" indent="-355600" algn="l" rtl="0">
              <a:spcBef>
                <a:spcPts val="0"/>
              </a:spcBef>
              <a:spcAft>
                <a:spcPts val="0"/>
              </a:spcAft>
              <a:buClr>
                <a:srgbClr val="656768"/>
              </a:buClr>
              <a:buSzPts val="2000"/>
              <a:buFont typeface="Source Sans Pro"/>
              <a:buChar char="●"/>
            </a:pPr>
            <a:r>
              <a:rPr lang="en-US" sz="2000" b="1">
                <a:solidFill>
                  <a:srgbClr val="656768"/>
                </a:solidFill>
                <a:latin typeface="Source Sans Pro"/>
                <a:ea typeface="Source Sans Pro"/>
                <a:cs typeface="Source Sans Pro"/>
                <a:sym typeface="Source Sans Pro"/>
              </a:rPr>
              <a:t>Gas Properties - Explore</a:t>
            </a:r>
            <a:endParaRPr sz="2000" b="1">
              <a:solidFill>
                <a:srgbClr val="656768"/>
              </a:solidFill>
              <a:latin typeface="Source Sans Pro"/>
              <a:ea typeface="Source Sans Pro"/>
              <a:cs typeface="Source Sans Pro"/>
              <a:sym typeface="Source Sans Pro"/>
            </a:endParaRPr>
          </a:p>
          <a:p>
            <a:pPr marL="457200" lvl="0" indent="-355600" algn="l" rtl="0">
              <a:spcBef>
                <a:spcPts val="0"/>
              </a:spcBef>
              <a:spcAft>
                <a:spcPts val="0"/>
              </a:spcAft>
              <a:buClr>
                <a:srgbClr val="656768"/>
              </a:buClr>
              <a:buSzPts val="2000"/>
              <a:buFont typeface="Source Sans Pro"/>
              <a:buChar char="●"/>
            </a:pPr>
            <a:r>
              <a:rPr lang="en-US" sz="2000" b="1">
                <a:solidFill>
                  <a:srgbClr val="656768"/>
                </a:solidFill>
                <a:latin typeface="Source Sans Pro"/>
                <a:ea typeface="Source Sans Pro"/>
                <a:cs typeface="Source Sans Pro"/>
                <a:sym typeface="Source Sans Pro"/>
              </a:rPr>
              <a:t>Interactive Periodic Table - Explore</a:t>
            </a:r>
            <a:endParaRPr sz="2000" b="1">
              <a:solidFill>
                <a:srgbClr val="656768"/>
              </a:solidFill>
              <a:latin typeface="Source Sans Pro"/>
              <a:ea typeface="Source Sans Pro"/>
              <a:cs typeface="Source Sans Pro"/>
              <a:sym typeface="Source Sans Pro"/>
            </a:endParaRPr>
          </a:p>
          <a:p>
            <a:pPr marL="457200" lvl="0" indent="-355600" algn="l" rtl="0">
              <a:spcBef>
                <a:spcPts val="0"/>
              </a:spcBef>
              <a:spcAft>
                <a:spcPts val="0"/>
              </a:spcAft>
              <a:buClr>
                <a:srgbClr val="656768"/>
              </a:buClr>
              <a:buSzPts val="2000"/>
              <a:buFont typeface="Source Sans Pro"/>
              <a:buChar char="●"/>
            </a:pPr>
            <a:r>
              <a:rPr lang="en-US" sz="2000" b="1">
                <a:solidFill>
                  <a:srgbClr val="656768"/>
                </a:solidFill>
                <a:latin typeface="Source Sans Pro"/>
                <a:ea typeface="Source Sans Pro"/>
                <a:cs typeface="Source Sans Pro"/>
                <a:sym typeface="Source Sans Pro"/>
              </a:rPr>
              <a:t>Molecular Viewer - Explore</a:t>
            </a:r>
            <a:endParaRPr sz="2000" b="1">
              <a:solidFill>
                <a:srgbClr val="656768"/>
              </a:solidFill>
              <a:latin typeface="Source Sans Pro"/>
              <a:ea typeface="Source Sans Pro"/>
              <a:cs typeface="Source Sans Pro"/>
              <a:sym typeface="Source Sans Pro"/>
            </a:endParaRPr>
          </a:p>
          <a:p>
            <a:pPr marL="457200" lvl="0" indent="-355600" algn="l" rtl="0">
              <a:spcBef>
                <a:spcPts val="0"/>
              </a:spcBef>
              <a:spcAft>
                <a:spcPts val="0"/>
              </a:spcAft>
              <a:buClr>
                <a:srgbClr val="656768"/>
              </a:buClr>
              <a:buSzPts val="2000"/>
              <a:buFont typeface="Source Sans Pro"/>
              <a:buChar char="●"/>
            </a:pPr>
            <a:r>
              <a:rPr lang="en-US" sz="2000" b="1">
                <a:solidFill>
                  <a:srgbClr val="656768"/>
                </a:solidFill>
                <a:latin typeface="Source Sans Pro"/>
                <a:ea typeface="Source Sans Pro"/>
                <a:cs typeface="Source Sans Pro"/>
                <a:sym typeface="Source Sans Pro"/>
              </a:rPr>
              <a:t>Orbital Analyzer - Explore</a:t>
            </a:r>
            <a:endParaRPr sz="2000" b="1">
              <a:solidFill>
                <a:srgbClr val="656768"/>
              </a:solidFill>
              <a:latin typeface="Source Sans Pro"/>
              <a:ea typeface="Source Sans Pro"/>
              <a:cs typeface="Source Sans Pro"/>
              <a:sym typeface="Source Sans Pro"/>
            </a:endParaRPr>
          </a:p>
          <a:p>
            <a:pPr marL="457200" lvl="0" indent="-355600" algn="l" rtl="0">
              <a:spcBef>
                <a:spcPts val="0"/>
              </a:spcBef>
              <a:spcAft>
                <a:spcPts val="0"/>
              </a:spcAft>
              <a:buClr>
                <a:srgbClr val="656768"/>
              </a:buClr>
              <a:buSzPts val="2000"/>
              <a:buFont typeface="Source Sans Pro"/>
              <a:buChar char="●"/>
            </a:pPr>
            <a:r>
              <a:rPr lang="en-US" sz="2000" b="1">
                <a:solidFill>
                  <a:srgbClr val="656768"/>
                </a:solidFill>
                <a:latin typeface="Source Sans Pro"/>
                <a:ea typeface="Source Sans Pro"/>
                <a:cs typeface="Source Sans Pro"/>
                <a:sym typeface="Source Sans Pro"/>
              </a:rPr>
              <a:t>pH - Explore</a:t>
            </a:r>
            <a:endParaRPr sz="2000" b="1">
              <a:solidFill>
                <a:srgbClr val="656768"/>
              </a:solidFill>
              <a:latin typeface="Source Sans Pro"/>
              <a:ea typeface="Source Sans Pro"/>
              <a:cs typeface="Source Sans Pro"/>
              <a:sym typeface="Source Sans Pr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9"/>
          <p:cNvSpPr txBox="1">
            <a:spLocks noGrp="1"/>
          </p:cNvSpPr>
          <p:nvPr>
            <p:ph type="title"/>
          </p:nvPr>
        </p:nvSpPr>
        <p:spPr>
          <a:xfrm>
            <a:off x="838200" y="365126"/>
            <a:ext cx="10515600" cy="79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VIVED Resources</a:t>
            </a:r>
            <a:endParaRPr/>
          </a:p>
        </p:txBody>
      </p:sp>
      <p:sp>
        <p:nvSpPr>
          <p:cNvPr id="486" name="Google Shape;486;p4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
        <p:nvSpPr>
          <p:cNvPr id="487" name="Google Shape;487;p49">
            <a:hlinkClick r:id="rId3"/>
          </p:cNvPr>
          <p:cNvSpPr txBox="1"/>
          <p:nvPr/>
        </p:nvSpPr>
        <p:spPr>
          <a:xfrm>
            <a:off x="1757575" y="3159575"/>
            <a:ext cx="8529000" cy="555000"/>
          </a:xfrm>
          <a:prstGeom prst="rect">
            <a:avLst/>
          </a:prstGeom>
          <a:solidFill>
            <a:srgbClr val="0070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VIVED Science Teacher’s Guide</a:t>
            </a:r>
            <a:endParaRPr sz="2400">
              <a:solidFill>
                <a:srgbClr val="FFFFFF"/>
              </a:solidFill>
              <a:latin typeface="Source Sans Pro"/>
              <a:ea typeface="Source Sans Pro"/>
              <a:cs typeface="Source Sans Pro"/>
              <a:sym typeface="Source Sans Pro"/>
            </a:endParaRPr>
          </a:p>
        </p:txBody>
      </p:sp>
      <p:sp>
        <p:nvSpPr>
          <p:cNvPr id="488" name="Google Shape;488;p49">
            <a:hlinkClick r:id="rId4"/>
          </p:cNvPr>
          <p:cNvSpPr txBox="1"/>
          <p:nvPr/>
        </p:nvSpPr>
        <p:spPr>
          <a:xfrm>
            <a:off x="1757575" y="4302575"/>
            <a:ext cx="8529000" cy="555000"/>
          </a:xfrm>
          <a:prstGeom prst="rect">
            <a:avLst/>
          </a:prstGeom>
          <a:solidFill>
            <a:srgbClr val="00C1D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VIVED Chemistry Science All Resources</a:t>
            </a:r>
            <a:endParaRPr sz="2400">
              <a:solidFill>
                <a:srgbClr val="FFFFFF"/>
              </a:solidFill>
              <a:latin typeface="Source Sans Pro"/>
              <a:ea typeface="Source Sans Pro"/>
              <a:cs typeface="Source Sans Pro"/>
              <a:sym typeface="Source Sans Pro"/>
            </a:endParaRPr>
          </a:p>
        </p:txBody>
      </p:sp>
      <p:sp>
        <p:nvSpPr>
          <p:cNvPr id="489" name="Google Shape;489;p49">
            <a:hlinkClick r:id="rId5"/>
          </p:cNvPr>
          <p:cNvSpPr txBox="1"/>
          <p:nvPr/>
        </p:nvSpPr>
        <p:spPr>
          <a:xfrm>
            <a:off x="1757575" y="1940375"/>
            <a:ext cx="8529000" cy="555000"/>
          </a:xfrm>
          <a:prstGeom prst="rect">
            <a:avLst/>
          </a:prstGeom>
          <a:solidFill>
            <a:srgbClr val="0070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VIVED Science All Resources</a:t>
            </a:r>
            <a:endParaRPr sz="2400">
              <a:solidFill>
                <a:srgbClr val="FFFFFF"/>
              </a:solidFill>
              <a:latin typeface="Source Sans Pro"/>
              <a:ea typeface="Source Sans Pro"/>
              <a:cs typeface="Source Sans Pro"/>
              <a:sym typeface="Source Sans Pro"/>
            </a:endParaRPr>
          </a:p>
        </p:txBody>
      </p:sp>
      <p:sp>
        <p:nvSpPr>
          <p:cNvPr id="490" name="Google Shape;490;p49">
            <a:hlinkClick r:id="rId6"/>
          </p:cNvPr>
          <p:cNvSpPr txBox="1"/>
          <p:nvPr/>
        </p:nvSpPr>
        <p:spPr>
          <a:xfrm>
            <a:off x="1757575" y="2549975"/>
            <a:ext cx="8529000" cy="555000"/>
          </a:xfrm>
          <a:prstGeom prst="rect">
            <a:avLst/>
          </a:prstGeom>
          <a:solidFill>
            <a:srgbClr val="00C1D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VIVED Science Content List</a:t>
            </a:r>
            <a:endParaRPr sz="2400">
              <a:solidFill>
                <a:srgbClr val="FFFFFF"/>
              </a:solidFill>
              <a:latin typeface="Source Sans Pro"/>
              <a:ea typeface="Source Sans Pro"/>
              <a:cs typeface="Source Sans Pro"/>
              <a:sym typeface="Source Sans Pro"/>
            </a:endParaRPr>
          </a:p>
        </p:txBody>
      </p:sp>
      <p:sp>
        <p:nvSpPr>
          <p:cNvPr id="491" name="Google Shape;491;p49">
            <a:hlinkClick r:id="rId7"/>
          </p:cNvPr>
          <p:cNvSpPr txBox="1"/>
          <p:nvPr/>
        </p:nvSpPr>
        <p:spPr>
          <a:xfrm>
            <a:off x="1757575" y="4912175"/>
            <a:ext cx="8529000" cy="555000"/>
          </a:xfrm>
          <a:prstGeom prst="rect">
            <a:avLst/>
          </a:prstGeom>
          <a:solidFill>
            <a:srgbClr val="0070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VIVED Chemistry Teacher’s Guide</a:t>
            </a:r>
            <a:endParaRPr sz="2400">
              <a:solidFill>
                <a:srgbClr val="FFFFFF"/>
              </a:solidFill>
              <a:latin typeface="Source Sans Pro"/>
              <a:ea typeface="Source Sans Pro"/>
              <a:cs typeface="Source Sans Pro"/>
              <a:sym typeface="Source Sans Pr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0"/>
          <p:cNvSpPr txBox="1">
            <a:spLocks noGrp="1"/>
          </p:cNvSpPr>
          <p:nvPr>
            <p:ph type="title"/>
          </p:nvPr>
        </p:nvSpPr>
        <p:spPr>
          <a:xfrm>
            <a:off x="615125" y="1104375"/>
            <a:ext cx="3692700" cy="85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700">
                <a:solidFill>
                  <a:srgbClr val="0070CD"/>
                </a:solidFill>
              </a:rPr>
              <a:t>Virtual ECG</a:t>
            </a:r>
            <a:endParaRPr sz="3700">
              <a:solidFill>
                <a:srgbClr val="0070CD"/>
              </a:solidFill>
            </a:endParaRPr>
          </a:p>
        </p:txBody>
      </p:sp>
      <p:sp>
        <p:nvSpPr>
          <p:cNvPr id="498" name="Google Shape;498;p50"/>
          <p:cNvSpPr txBox="1">
            <a:spLocks noGrp="1"/>
          </p:cNvSpPr>
          <p:nvPr>
            <p:ph type="body" idx="1"/>
          </p:nvPr>
        </p:nvSpPr>
        <p:spPr>
          <a:xfrm>
            <a:off x="614925" y="1879100"/>
            <a:ext cx="3692700" cy="4594800"/>
          </a:xfrm>
          <a:prstGeom prst="rect">
            <a:avLst/>
          </a:prstGeom>
        </p:spPr>
        <p:txBody>
          <a:bodyPr spcFirstLastPara="1" wrap="square" lIns="91425" tIns="91425" rIns="91425" bIns="91425" anchor="t" anchorCtr="0">
            <a:noAutofit/>
          </a:bodyPr>
          <a:lstStyle/>
          <a:p>
            <a:pPr marL="0" lvl="0" indent="0" algn="l" rtl="0">
              <a:spcBef>
                <a:spcPts val="1000"/>
              </a:spcBef>
              <a:spcAft>
                <a:spcPts val="2100"/>
              </a:spcAft>
              <a:buNone/>
            </a:pPr>
            <a:r>
              <a:rPr lang="en-US"/>
              <a:t>Purpose:</a:t>
            </a:r>
            <a:endParaRPr/>
          </a:p>
        </p:txBody>
      </p:sp>
      <p:sp>
        <p:nvSpPr>
          <p:cNvPr id="499" name="Google Shape;499;p50"/>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pic>
        <p:nvPicPr>
          <p:cNvPr id="500" name="Google Shape;500;p50" descr="How to: Virtual ECG&#10;Learn how to use Virtual ECG on zSpace. Created by Vizetech.&#10;&#10;#zspace &#10;#worathantechnology&#10;#virtualecg&#10;#vizetech" title="How to: Virtual ECG">
            <a:hlinkClick r:id="rId3"/>
          </p:cNvPr>
          <p:cNvPicPr preferRelativeResize="0"/>
          <p:nvPr/>
        </p:nvPicPr>
        <p:blipFill>
          <a:blip r:embed="rId4">
            <a:alphaModFix/>
          </a:blip>
          <a:stretch>
            <a:fillRect/>
          </a:stretch>
        </p:blipFill>
        <p:spPr>
          <a:xfrm>
            <a:off x="3931025" y="675075"/>
            <a:ext cx="7731775" cy="579883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51"/>
          <p:cNvPicPr preferRelativeResize="0"/>
          <p:nvPr/>
        </p:nvPicPr>
        <p:blipFill rotWithShape="1">
          <a:blip r:embed="rId3">
            <a:alphaModFix/>
          </a:blip>
          <a:srcRect/>
          <a:stretch/>
        </p:blipFill>
        <p:spPr>
          <a:xfrm>
            <a:off x="1870467" y="1761033"/>
            <a:ext cx="1976402" cy="1976402"/>
          </a:xfrm>
          <a:prstGeom prst="rect">
            <a:avLst/>
          </a:prstGeom>
          <a:noFill/>
          <a:ln>
            <a:noFill/>
          </a:ln>
        </p:spPr>
      </p:pic>
      <p:sp>
        <p:nvSpPr>
          <p:cNvPr id="506" name="Google Shape;506;p51"/>
          <p:cNvSpPr txBox="1"/>
          <p:nvPr/>
        </p:nvSpPr>
        <p:spPr>
          <a:xfrm>
            <a:off x="735333" y="4277300"/>
            <a:ext cx="4110000" cy="11067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p>
            <a:pPr marL="0" lvl="0" indent="0" algn="ctr" rtl="0">
              <a:spcBef>
                <a:spcPts val="0"/>
              </a:spcBef>
              <a:spcAft>
                <a:spcPts val="0"/>
              </a:spcAft>
              <a:buNone/>
            </a:pPr>
            <a:r>
              <a:rPr lang="en-US" sz="3200">
                <a:solidFill>
                  <a:srgbClr val="FFFFFF"/>
                </a:solidFill>
                <a:latin typeface="Source Sans Pro Light"/>
                <a:ea typeface="Source Sans Pro Light"/>
                <a:cs typeface="Source Sans Pro Light"/>
                <a:sym typeface="Source Sans Pro Light"/>
              </a:rPr>
              <a:t>Quick Launch Code</a:t>
            </a:r>
            <a:endParaRPr sz="3200">
              <a:solidFill>
                <a:srgbClr val="FFFFFF"/>
              </a:solidFill>
              <a:latin typeface="Source Sans Pro Light"/>
              <a:ea typeface="Source Sans Pro Light"/>
              <a:cs typeface="Source Sans Pro Light"/>
              <a:sym typeface="Source Sans Pro Light"/>
            </a:endParaRPr>
          </a:p>
          <a:p>
            <a:pPr marL="0" lvl="0" indent="0" algn="ctr" rtl="0">
              <a:spcBef>
                <a:spcPts val="0"/>
              </a:spcBef>
              <a:spcAft>
                <a:spcPts val="0"/>
              </a:spcAft>
              <a:buNone/>
            </a:pPr>
            <a:r>
              <a:rPr lang="en-US" sz="6400">
                <a:solidFill>
                  <a:srgbClr val="FFFFFF"/>
                </a:solidFill>
                <a:latin typeface="Source Sans Pro Light"/>
                <a:ea typeface="Source Sans Pro Light"/>
                <a:cs typeface="Source Sans Pro Light"/>
                <a:sym typeface="Source Sans Pro Light"/>
              </a:rPr>
              <a:t>AP33 </a:t>
            </a:r>
            <a:endParaRPr sz="6400">
              <a:solidFill>
                <a:srgbClr val="FFFFFF"/>
              </a:solidFill>
              <a:latin typeface="Source Sans Pro Light"/>
              <a:ea typeface="Source Sans Pro Light"/>
              <a:cs typeface="Source Sans Pro Light"/>
              <a:sym typeface="Source Sans Pro Light"/>
            </a:endParaRPr>
          </a:p>
        </p:txBody>
      </p:sp>
      <p:sp>
        <p:nvSpPr>
          <p:cNvPr id="507" name="Google Shape;507;p51"/>
          <p:cNvSpPr/>
          <p:nvPr/>
        </p:nvSpPr>
        <p:spPr>
          <a:xfrm rot="-1989475">
            <a:off x="3334249" y="3369332"/>
            <a:ext cx="430022" cy="430022"/>
          </a:xfrm>
          <a:prstGeom prst="triangle">
            <a:avLst>
              <a:gd name="adj"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8" name="Google Shape;508;p51"/>
          <p:cNvSpPr/>
          <p:nvPr/>
        </p:nvSpPr>
        <p:spPr>
          <a:xfrm rot="3317609">
            <a:off x="3581906" y="3896171"/>
            <a:ext cx="478421" cy="163022"/>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509" name="Google Shape;509;p51"/>
          <p:cNvPicPr preferRelativeResize="0"/>
          <p:nvPr/>
        </p:nvPicPr>
        <p:blipFill rotWithShape="1">
          <a:blip r:embed="rId4">
            <a:alphaModFix/>
          </a:blip>
          <a:srcRect/>
          <a:stretch/>
        </p:blipFill>
        <p:spPr>
          <a:xfrm>
            <a:off x="0" y="285267"/>
            <a:ext cx="6142901" cy="1052367"/>
          </a:xfrm>
          <a:prstGeom prst="rect">
            <a:avLst/>
          </a:prstGeom>
          <a:noFill/>
          <a:ln>
            <a:noFill/>
          </a:ln>
          <a:effectLst>
            <a:outerShdw blurRad="57150" dist="19050" dir="5400000" algn="bl" rotWithShape="0">
              <a:srgbClr val="000000">
                <a:alpha val="50000"/>
              </a:srgbClr>
            </a:outerShdw>
          </a:effectLst>
        </p:spPr>
      </p:pic>
      <p:pic>
        <p:nvPicPr>
          <p:cNvPr id="510" name="Google Shape;510;p51">
            <a:hlinkClick r:id="rId5"/>
          </p:cNvPr>
          <p:cNvPicPr preferRelativeResize="0"/>
          <p:nvPr/>
        </p:nvPicPr>
        <p:blipFill>
          <a:blip r:embed="rId6">
            <a:alphaModFix/>
          </a:blip>
          <a:stretch>
            <a:fillRect/>
          </a:stretch>
        </p:blipFill>
        <p:spPr>
          <a:xfrm>
            <a:off x="10542967" y="238367"/>
            <a:ext cx="1367700" cy="1367700"/>
          </a:xfrm>
          <a:prstGeom prst="rect">
            <a:avLst/>
          </a:prstGeom>
          <a:noFill/>
          <a:ln>
            <a:noFill/>
          </a:ln>
        </p:spPr>
      </p:pic>
      <p:pic>
        <p:nvPicPr>
          <p:cNvPr id="511" name="Google Shape;511;p51" descr="Virtual ECG (EKG) for the zSpace &quot;Virtual Reality&quot; Workstation." title="Virtual ECG ViziTech USA">
            <a:hlinkClick r:id="rId7"/>
          </p:cNvPr>
          <p:cNvPicPr preferRelativeResize="0"/>
          <p:nvPr/>
        </p:nvPicPr>
        <p:blipFill>
          <a:blip r:embed="rId8">
            <a:alphaModFix/>
          </a:blip>
          <a:stretch>
            <a:fillRect/>
          </a:stretch>
        </p:blipFill>
        <p:spPr>
          <a:xfrm>
            <a:off x="6096000" y="2286000"/>
            <a:ext cx="6096000" cy="4572000"/>
          </a:xfrm>
          <a:prstGeom prst="rect">
            <a:avLst/>
          </a:prstGeom>
          <a:noFill/>
          <a:ln>
            <a:noFill/>
          </a:ln>
        </p:spPr>
      </p:pic>
      <p:sp>
        <p:nvSpPr>
          <p:cNvPr id="512" name="Google Shape;512;p51"/>
          <p:cNvSpPr txBox="1"/>
          <p:nvPr/>
        </p:nvSpPr>
        <p:spPr>
          <a:xfrm>
            <a:off x="9226817" y="1648433"/>
            <a:ext cx="3999900" cy="595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900">
                <a:solidFill>
                  <a:schemeClr val="dk1"/>
                </a:solidFill>
                <a:latin typeface="Source Sans Pro Light"/>
                <a:ea typeface="Source Sans Pro Light"/>
                <a:cs typeface="Source Sans Pro Light"/>
                <a:sym typeface="Source Sans Pro Light"/>
              </a:rPr>
              <a:t>Virtual ECG</a:t>
            </a:r>
            <a:endParaRPr sz="1900"/>
          </a:p>
        </p:txBody>
      </p:sp>
      <p:sp>
        <p:nvSpPr>
          <p:cNvPr id="513" name="Google Shape;513;p51"/>
          <p:cNvSpPr txBox="1">
            <a:spLocks noGrp="1"/>
          </p:cNvSpPr>
          <p:nvPr>
            <p:ph type="sldNum" idx="12"/>
          </p:nvPr>
        </p:nvSpPr>
        <p:spPr>
          <a:xfrm>
            <a:off x="15062147" y="8290163"/>
            <a:ext cx="975600" cy="699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2"/>
          <p:cNvSpPr txBox="1">
            <a:spLocks noGrp="1"/>
          </p:cNvSpPr>
          <p:nvPr>
            <p:ph type="title"/>
          </p:nvPr>
        </p:nvSpPr>
        <p:spPr>
          <a:xfrm>
            <a:off x="838200" y="365126"/>
            <a:ext cx="10515600" cy="79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More</a:t>
            </a:r>
            <a:r>
              <a:rPr lang="en-US">
                <a:solidFill>
                  <a:srgbClr val="00C1DF"/>
                </a:solidFill>
              </a:rPr>
              <a:t> z</a:t>
            </a:r>
            <a:r>
              <a:rPr lang="en-US"/>
              <a:t>Space Print Resources</a:t>
            </a:r>
            <a:endParaRPr/>
          </a:p>
        </p:txBody>
      </p:sp>
      <p:sp>
        <p:nvSpPr>
          <p:cNvPr id="520" name="Google Shape;520;p5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
        <p:nvSpPr>
          <p:cNvPr id="521" name="Google Shape;521;p52">
            <a:hlinkClick r:id="rId3"/>
          </p:cNvPr>
          <p:cNvSpPr txBox="1"/>
          <p:nvPr/>
        </p:nvSpPr>
        <p:spPr>
          <a:xfrm>
            <a:off x="1757575" y="1940375"/>
            <a:ext cx="3710400" cy="555000"/>
          </a:xfrm>
          <a:prstGeom prst="rect">
            <a:avLst/>
          </a:prstGeom>
          <a:solidFill>
            <a:srgbClr val="0070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zSpace Studio Reference</a:t>
            </a:r>
            <a:endParaRPr sz="2400">
              <a:solidFill>
                <a:srgbClr val="FFFFFF"/>
              </a:solidFill>
              <a:latin typeface="Source Sans Pro"/>
              <a:ea typeface="Source Sans Pro"/>
              <a:cs typeface="Source Sans Pro"/>
              <a:sym typeface="Source Sans Pro"/>
            </a:endParaRPr>
          </a:p>
        </p:txBody>
      </p:sp>
      <p:sp>
        <p:nvSpPr>
          <p:cNvPr id="522" name="Google Shape;522;p52">
            <a:hlinkClick r:id="rId4"/>
          </p:cNvPr>
          <p:cNvSpPr txBox="1"/>
          <p:nvPr/>
        </p:nvSpPr>
        <p:spPr>
          <a:xfrm>
            <a:off x="1757575" y="2778575"/>
            <a:ext cx="3710400" cy="555000"/>
          </a:xfrm>
          <a:prstGeom prst="rect">
            <a:avLst/>
          </a:prstGeom>
          <a:solidFill>
            <a:srgbClr val="00C1D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Franklin’s Lab Reference</a:t>
            </a:r>
            <a:endParaRPr sz="2400">
              <a:solidFill>
                <a:srgbClr val="FFFFFF"/>
              </a:solidFill>
              <a:latin typeface="Source Sans Pro"/>
              <a:ea typeface="Source Sans Pro"/>
              <a:cs typeface="Source Sans Pro"/>
              <a:sym typeface="Source Sans Pro"/>
            </a:endParaRPr>
          </a:p>
        </p:txBody>
      </p:sp>
      <p:sp>
        <p:nvSpPr>
          <p:cNvPr id="523" name="Google Shape;523;p52">
            <a:hlinkClick r:id="rId5"/>
          </p:cNvPr>
          <p:cNvSpPr txBox="1"/>
          <p:nvPr/>
        </p:nvSpPr>
        <p:spPr>
          <a:xfrm>
            <a:off x="1757575" y="3616775"/>
            <a:ext cx="3710400" cy="555000"/>
          </a:xfrm>
          <a:prstGeom prst="rect">
            <a:avLst/>
          </a:prstGeom>
          <a:solidFill>
            <a:srgbClr val="0070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Newton’s Park Reference</a:t>
            </a:r>
            <a:endParaRPr sz="2400">
              <a:solidFill>
                <a:srgbClr val="FFFFFF"/>
              </a:solidFill>
              <a:latin typeface="Source Sans Pro"/>
              <a:ea typeface="Source Sans Pro"/>
              <a:cs typeface="Source Sans Pro"/>
              <a:sym typeface="Source Sans Pro"/>
            </a:endParaRPr>
          </a:p>
        </p:txBody>
      </p:sp>
      <p:sp>
        <p:nvSpPr>
          <p:cNvPr id="524" name="Google Shape;524;p52">
            <a:hlinkClick r:id="rId6"/>
          </p:cNvPr>
          <p:cNvSpPr txBox="1"/>
          <p:nvPr/>
        </p:nvSpPr>
        <p:spPr>
          <a:xfrm>
            <a:off x="6329575" y="2778575"/>
            <a:ext cx="3710400" cy="555000"/>
          </a:xfrm>
          <a:prstGeom prst="rect">
            <a:avLst/>
          </a:prstGeom>
          <a:solidFill>
            <a:srgbClr val="0070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Leopoly Tutorial</a:t>
            </a:r>
            <a:endParaRPr sz="2400">
              <a:solidFill>
                <a:srgbClr val="FFFFFF"/>
              </a:solidFill>
              <a:latin typeface="Source Sans Pro"/>
              <a:ea typeface="Source Sans Pro"/>
              <a:cs typeface="Source Sans Pro"/>
              <a:sym typeface="Source Sans Pro"/>
            </a:endParaRPr>
          </a:p>
        </p:txBody>
      </p:sp>
      <p:sp>
        <p:nvSpPr>
          <p:cNvPr id="525" name="Google Shape;525;p52">
            <a:hlinkClick r:id="rId7"/>
          </p:cNvPr>
          <p:cNvSpPr txBox="1"/>
          <p:nvPr/>
        </p:nvSpPr>
        <p:spPr>
          <a:xfrm>
            <a:off x="1757575" y="4454975"/>
            <a:ext cx="3710400" cy="555000"/>
          </a:xfrm>
          <a:prstGeom prst="rect">
            <a:avLst/>
          </a:prstGeom>
          <a:solidFill>
            <a:srgbClr val="00C1D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Experiences Reference</a:t>
            </a:r>
            <a:endParaRPr sz="2400">
              <a:solidFill>
                <a:srgbClr val="FFFFFF"/>
              </a:solidFill>
              <a:latin typeface="Source Sans Pro"/>
              <a:ea typeface="Source Sans Pro"/>
              <a:cs typeface="Source Sans Pro"/>
              <a:sym typeface="Source Sans Pro"/>
            </a:endParaRPr>
          </a:p>
        </p:txBody>
      </p:sp>
      <p:sp>
        <p:nvSpPr>
          <p:cNvPr id="526" name="Google Shape;526;p52">
            <a:hlinkClick r:id="rId8"/>
          </p:cNvPr>
          <p:cNvSpPr txBox="1"/>
          <p:nvPr/>
        </p:nvSpPr>
        <p:spPr>
          <a:xfrm>
            <a:off x="6329575" y="1940375"/>
            <a:ext cx="3710400" cy="555000"/>
          </a:xfrm>
          <a:prstGeom prst="rect">
            <a:avLst/>
          </a:prstGeom>
          <a:solidFill>
            <a:srgbClr val="00C1D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Description of Applications</a:t>
            </a:r>
            <a:endParaRPr sz="2400">
              <a:solidFill>
                <a:srgbClr val="FFFFFF"/>
              </a:solidFill>
              <a:latin typeface="Source Sans Pro"/>
              <a:ea typeface="Source Sans Pro"/>
              <a:cs typeface="Source Sans Pro"/>
              <a:sym typeface="Source Sans Pro"/>
            </a:endParaRPr>
          </a:p>
        </p:txBody>
      </p:sp>
      <p:sp>
        <p:nvSpPr>
          <p:cNvPr id="527" name="Google Shape;527;p52">
            <a:hlinkClick r:id="rId9"/>
          </p:cNvPr>
          <p:cNvSpPr txBox="1"/>
          <p:nvPr/>
        </p:nvSpPr>
        <p:spPr>
          <a:xfrm>
            <a:off x="6329575" y="3616775"/>
            <a:ext cx="3710400" cy="555000"/>
          </a:xfrm>
          <a:prstGeom prst="rect">
            <a:avLst/>
          </a:prstGeom>
          <a:solidFill>
            <a:srgbClr val="00C1D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Hardware Maintenance</a:t>
            </a:r>
            <a:endParaRPr sz="2400">
              <a:solidFill>
                <a:srgbClr val="FFFFFF"/>
              </a:solidFill>
              <a:latin typeface="Source Sans Pro"/>
              <a:ea typeface="Source Sans Pro"/>
              <a:cs typeface="Source Sans Pro"/>
              <a:sym typeface="Source Sans Pro"/>
            </a:endParaRPr>
          </a:p>
        </p:txBody>
      </p:sp>
      <p:sp>
        <p:nvSpPr>
          <p:cNvPr id="528" name="Google Shape;528;p52">
            <a:hlinkClick r:id="rId10"/>
          </p:cNvPr>
          <p:cNvSpPr txBox="1"/>
          <p:nvPr/>
        </p:nvSpPr>
        <p:spPr>
          <a:xfrm>
            <a:off x="6329575" y="4454975"/>
            <a:ext cx="3710400" cy="555000"/>
          </a:xfrm>
          <a:prstGeom prst="rect">
            <a:avLst/>
          </a:prstGeom>
          <a:solidFill>
            <a:srgbClr val="0070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Source Sans Pro"/>
                <a:ea typeface="Source Sans Pro"/>
                <a:cs typeface="Source Sans Pro"/>
                <a:sym typeface="Source Sans Pro"/>
              </a:rPr>
              <a:t>Challenge Card</a:t>
            </a:r>
            <a:endParaRPr sz="2400">
              <a:solidFill>
                <a:srgbClr val="FFFFFF"/>
              </a:solidFill>
              <a:latin typeface="Source Sans Pro"/>
              <a:ea typeface="Source Sans Pro"/>
              <a:cs typeface="Source Sans Pro"/>
              <a:sym typeface="Source Sans Pr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53"/>
          <p:cNvPicPr preferRelativeResize="0"/>
          <p:nvPr/>
        </p:nvPicPr>
        <p:blipFill rotWithShape="1">
          <a:blip r:embed="rId3">
            <a:alphaModFix/>
          </a:blip>
          <a:srcRect l="23099" r="23105"/>
          <a:stretch/>
        </p:blipFill>
        <p:spPr>
          <a:xfrm>
            <a:off x="0" y="0"/>
            <a:ext cx="6096000" cy="6858001"/>
          </a:xfrm>
          <a:prstGeom prst="rect">
            <a:avLst/>
          </a:prstGeom>
          <a:noFill/>
          <a:ln>
            <a:noFill/>
          </a:ln>
        </p:spPr>
      </p:pic>
      <p:sp>
        <p:nvSpPr>
          <p:cNvPr id="535" name="Google Shape;535;p53"/>
          <p:cNvSpPr txBox="1">
            <a:spLocks noGrp="1"/>
          </p:cNvSpPr>
          <p:nvPr>
            <p:ph type="title"/>
          </p:nvPr>
        </p:nvSpPr>
        <p:spPr>
          <a:xfrm>
            <a:off x="6470425" y="310876"/>
            <a:ext cx="5355300" cy="959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Closing/Comments</a:t>
            </a:r>
            <a:endParaRPr/>
          </a:p>
        </p:txBody>
      </p:sp>
      <p:sp>
        <p:nvSpPr>
          <p:cNvPr id="536" name="Google Shape;536;p53"/>
          <p:cNvSpPr txBox="1">
            <a:spLocks noGrp="1"/>
          </p:cNvSpPr>
          <p:nvPr>
            <p:ph type="body" idx="1"/>
          </p:nvPr>
        </p:nvSpPr>
        <p:spPr>
          <a:xfrm>
            <a:off x="6470525" y="1315900"/>
            <a:ext cx="5355300" cy="5254800"/>
          </a:xfrm>
          <a:prstGeom prst="rect">
            <a:avLst/>
          </a:prstGeom>
        </p:spPr>
        <p:txBody>
          <a:bodyPr spcFirstLastPara="1" wrap="square" lIns="91425" tIns="91425" rIns="91425" bIns="91425" anchor="t" anchorCtr="0">
            <a:noAutofit/>
          </a:bodyPr>
          <a:lstStyle/>
          <a:p>
            <a:pPr marL="457200" lvl="0" indent="-381000" algn="l" rtl="0">
              <a:spcBef>
                <a:spcPts val="1000"/>
              </a:spcBef>
              <a:spcAft>
                <a:spcPts val="0"/>
              </a:spcAft>
              <a:buSzPts val="2400"/>
              <a:buChar char="•"/>
            </a:pPr>
            <a:r>
              <a:rPr lang="en-US" sz="2400"/>
              <a:t>What did you like?</a:t>
            </a:r>
            <a:endParaRPr sz="2400"/>
          </a:p>
          <a:p>
            <a:pPr marL="457200" lvl="0" indent="-381000" algn="l" rtl="0">
              <a:spcBef>
                <a:spcPts val="0"/>
              </a:spcBef>
              <a:spcAft>
                <a:spcPts val="0"/>
              </a:spcAft>
              <a:buSzPts val="2400"/>
              <a:buChar char="•"/>
            </a:pPr>
            <a:r>
              <a:rPr lang="en-US" sz="2400"/>
              <a:t>Next Steps</a:t>
            </a:r>
            <a:endParaRPr sz="2400"/>
          </a:p>
          <a:p>
            <a:pPr marL="0" lvl="0" indent="0" algn="l" rtl="0">
              <a:spcBef>
                <a:spcPts val="2100"/>
              </a:spcBef>
              <a:spcAft>
                <a:spcPts val="0"/>
              </a:spcAft>
              <a:buNone/>
            </a:pPr>
            <a:r>
              <a:rPr lang="en-US" sz="2400" b="1"/>
              <a:t>Survey:</a:t>
            </a:r>
            <a:endParaRPr sz="2400" b="1"/>
          </a:p>
          <a:p>
            <a:pPr marL="457200" lvl="0" indent="0" algn="l" rtl="0">
              <a:spcBef>
                <a:spcPts val="2100"/>
              </a:spcBef>
              <a:spcAft>
                <a:spcPts val="0"/>
              </a:spcAft>
              <a:buNone/>
            </a:pPr>
            <a:endParaRPr sz="2200"/>
          </a:p>
          <a:p>
            <a:pPr marL="457200" lvl="0" indent="0" algn="l" rtl="0">
              <a:spcBef>
                <a:spcPts val="2100"/>
              </a:spcBef>
              <a:spcAft>
                <a:spcPts val="2100"/>
              </a:spcAft>
              <a:buNone/>
            </a:pPr>
            <a:endParaRPr sz="2400"/>
          </a:p>
        </p:txBody>
      </p:sp>
      <p:sp>
        <p:nvSpPr>
          <p:cNvPr id="537" name="Google Shape;537;p53"/>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p:nvPr/>
        </p:nvSpPr>
        <p:spPr>
          <a:xfrm>
            <a:off x="477300" y="978000"/>
            <a:ext cx="5480100" cy="2398800"/>
          </a:xfrm>
          <a:prstGeom prst="roundRect">
            <a:avLst>
              <a:gd name="adj" fmla="val 7576"/>
            </a:avLst>
          </a:prstGeom>
          <a:solidFill>
            <a:schemeClr val="lt1"/>
          </a:solidFill>
          <a:ln>
            <a:noFill/>
          </a:ln>
          <a:effectLst>
            <a:outerShdw blurRad="88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146" name="Google Shape;146;p21"/>
          <p:cNvSpPr txBox="1"/>
          <p:nvPr/>
        </p:nvSpPr>
        <p:spPr>
          <a:xfrm>
            <a:off x="838200" y="268689"/>
            <a:ext cx="10515600" cy="779700"/>
          </a:xfrm>
          <a:prstGeom prst="rect">
            <a:avLst/>
          </a:prstGeom>
          <a:no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rgbClr val="0070CD"/>
                </a:solidFill>
                <a:latin typeface="Source Sans Pro"/>
                <a:ea typeface="Source Sans Pro"/>
                <a:cs typeface="Source Sans Pro"/>
                <a:sym typeface="Source Sans Pro"/>
              </a:rPr>
              <a:t>zSpace Session #1 Agenda</a:t>
            </a:r>
            <a:endParaRPr sz="1400" b="0" i="0" u="none" strike="noStrike" cap="none">
              <a:solidFill>
                <a:srgbClr val="000000"/>
              </a:solidFill>
              <a:latin typeface="Arial"/>
              <a:ea typeface="Arial"/>
              <a:cs typeface="Arial"/>
              <a:sym typeface="Arial"/>
            </a:endParaRPr>
          </a:p>
        </p:txBody>
      </p:sp>
      <p:sp>
        <p:nvSpPr>
          <p:cNvPr id="147" name="Google Shape;147;p21"/>
          <p:cNvSpPr/>
          <p:nvPr/>
        </p:nvSpPr>
        <p:spPr>
          <a:xfrm>
            <a:off x="6325550" y="1011800"/>
            <a:ext cx="5305500" cy="2398800"/>
          </a:xfrm>
          <a:prstGeom prst="roundRect">
            <a:avLst>
              <a:gd name="adj" fmla="val 7576"/>
            </a:avLst>
          </a:prstGeom>
          <a:solidFill>
            <a:schemeClr val="lt1"/>
          </a:solidFill>
          <a:ln>
            <a:noFill/>
          </a:ln>
          <a:effectLst>
            <a:outerShdw blurRad="88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148" name="Google Shape;148;p21"/>
          <p:cNvSpPr txBox="1"/>
          <p:nvPr/>
        </p:nvSpPr>
        <p:spPr>
          <a:xfrm>
            <a:off x="1053593" y="1044393"/>
            <a:ext cx="4476900" cy="492300"/>
          </a:xfrm>
          <a:prstGeom prst="rect">
            <a:avLst/>
          </a:prstGeom>
          <a:no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a:solidFill>
                  <a:srgbClr val="00C1DF"/>
                </a:solidFill>
                <a:latin typeface="Source Sans Pro"/>
                <a:ea typeface="Source Sans Pro"/>
                <a:cs typeface="Source Sans Pro"/>
                <a:sym typeface="Source Sans Pro"/>
              </a:rPr>
              <a:t>Introduction</a:t>
            </a:r>
            <a:endParaRPr sz="1400" b="0" i="0" u="none" strike="noStrike" cap="none">
              <a:solidFill>
                <a:srgbClr val="000000"/>
              </a:solidFill>
              <a:latin typeface="Arial"/>
              <a:ea typeface="Arial"/>
              <a:cs typeface="Arial"/>
              <a:sym typeface="Arial"/>
            </a:endParaRPr>
          </a:p>
        </p:txBody>
      </p:sp>
      <p:sp>
        <p:nvSpPr>
          <p:cNvPr id="149" name="Google Shape;149;p21"/>
          <p:cNvSpPr txBox="1">
            <a:spLocks noGrp="1"/>
          </p:cNvSpPr>
          <p:nvPr>
            <p:ph type="body" idx="4294967295"/>
          </p:nvPr>
        </p:nvSpPr>
        <p:spPr>
          <a:xfrm>
            <a:off x="6554752" y="1581428"/>
            <a:ext cx="4747500" cy="1302000"/>
          </a:xfrm>
          <a:prstGeom prst="rect">
            <a:avLst/>
          </a:prstGeom>
          <a:noFill/>
          <a:ln>
            <a:noFill/>
          </a:ln>
        </p:spPr>
        <p:txBody>
          <a:bodyPr spcFirstLastPara="1" wrap="square" lIns="121875" tIns="60925" rIns="121875" bIns="60925" anchor="t" anchorCtr="0">
            <a:noAutofit/>
          </a:bodyPr>
          <a:lstStyle/>
          <a:p>
            <a:pPr marL="228600" lvl="0" indent="-247650" algn="l" rtl="0">
              <a:lnSpc>
                <a:spcPct val="115000"/>
              </a:lnSpc>
              <a:spcBef>
                <a:spcPts val="0"/>
              </a:spcBef>
              <a:spcAft>
                <a:spcPts val="0"/>
              </a:spcAft>
              <a:buClr>
                <a:srgbClr val="656768"/>
              </a:buClr>
              <a:buSzPts val="2100"/>
              <a:buFont typeface="Calibri"/>
              <a:buChar char="•"/>
            </a:pPr>
            <a:r>
              <a:rPr lang="en-US" sz="2100" b="1">
                <a:solidFill>
                  <a:srgbClr val="656768"/>
                </a:solidFill>
                <a:latin typeface="Calibri"/>
                <a:ea typeface="Calibri"/>
                <a:cs typeface="Calibri"/>
                <a:sym typeface="Calibri"/>
              </a:rPr>
              <a:t>Application Focus:</a:t>
            </a:r>
            <a:r>
              <a:rPr lang="en-US" sz="2100">
                <a:solidFill>
                  <a:srgbClr val="656768"/>
                </a:solidFill>
                <a:latin typeface="Calibri"/>
                <a:ea typeface="Calibri"/>
                <a:cs typeface="Calibri"/>
                <a:sym typeface="Calibri"/>
              </a:rPr>
              <a:t> Human Anatomy Atlas</a:t>
            </a:r>
            <a:endParaRPr sz="2100">
              <a:solidFill>
                <a:srgbClr val="656768"/>
              </a:solidFill>
              <a:latin typeface="Calibri"/>
              <a:ea typeface="Calibri"/>
              <a:cs typeface="Calibri"/>
              <a:sym typeface="Calibri"/>
            </a:endParaRPr>
          </a:p>
          <a:p>
            <a:pPr marL="228600" lvl="0" indent="-247650" algn="l" rtl="0">
              <a:lnSpc>
                <a:spcPct val="115000"/>
              </a:lnSpc>
              <a:spcBef>
                <a:spcPts val="0"/>
              </a:spcBef>
              <a:spcAft>
                <a:spcPts val="0"/>
              </a:spcAft>
              <a:buClr>
                <a:srgbClr val="656768"/>
              </a:buClr>
              <a:buSzPts val="2100"/>
              <a:buFont typeface="Calibri"/>
              <a:buChar char="•"/>
            </a:pPr>
            <a:r>
              <a:rPr lang="en-US" sz="2100">
                <a:solidFill>
                  <a:srgbClr val="656768"/>
                </a:solidFill>
                <a:latin typeface="Calibri"/>
                <a:ea typeface="Calibri"/>
                <a:cs typeface="Calibri"/>
                <a:sym typeface="Calibri"/>
              </a:rPr>
              <a:t>zSpace Workflow </a:t>
            </a:r>
            <a:endParaRPr sz="2100">
              <a:solidFill>
                <a:srgbClr val="595959"/>
              </a:solidFill>
            </a:endParaRPr>
          </a:p>
        </p:txBody>
      </p:sp>
      <p:sp>
        <p:nvSpPr>
          <p:cNvPr id="150" name="Google Shape;150;p21"/>
          <p:cNvSpPr txBox="1"/>
          <p:nvPr/>
        </p:nvSpPr>
        <p:spPr>
          <a:xfrm>
            <a:off x="6554746" y="1196793"/>
            <a:ext cx="4334400" cy="487200"/>
          </a:xfrm>
          <a:prstGeom prst="rect">
            <a:avLst/>
          </a:prstGeom>
          <a:no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a:solidFill>
                  <a:srgbClr val="00C1DF"/>
                </a:solidFill>
                <a:latin typeface="Source Sans Pro"/>
                <a:ea typeface="Source Sans Pro"/>
                <a:cs typeface="Source Sans Pro"/>
                <a:sym typeface="Source Sans Pro"/>
              </a:rPr>
              <a:t>Learn the Application</a:t>
            </a:r>
            <a:endParaRPr sz="1400" b="0" i="0" u="none" strike="noStrike" cap="none">
              <a:solidFill>
                <a:srgbClr val="000000"/>
              </a:solidFill>
              <a:latin typeface="Arial"/>
              <a:ea typeface="Arial"/>
              <a:cs typeface="Arial"/>
              <a:sym typeface="Arial"/>
            </a:endParaRPr>
          </a:p>
        </p:txBody>
      </p:sp>
      <p:sp>
        <p:nvSpPr>
          <p:cNvPr id="151" name="Google Shape;151;p21"/>
          <p:cNvSpPr txBox="1"/>
          <p:nvPr/>
        </p:nvSpPr>
        <p:spPr>
          <a:xfrm>
            <a:off x="677948" y="1505223"/>
            <a:ext cx="5001300" cy="1749000"/>
          </a:xfrm>
          <a:prstGeom prst="rect">
            <a:avLst/>
          </a:prstGeom>
          <a:noFill/>
          <a:ln>
            <a:noFill/>
          </a:ln>
        </p:spPr>
        <p:txBody>
          <a:bodyPr spcFirstLastPara="1" wrap="square" lIns="121875" tIns="60925" rIns="121875" bIns="60925" anchor="t" anchorCtr="0">
            <a:noAutofit/>
          </a:bodyPr>
          <a:lstStyle/>
          <a:p>
            <a:pPr marL="228600" marR="0" lvl="0" indent="-247650" algn="l" rtl="0">
              <a:lnSpc>
                <a:spcPct val="115000"/>
              </a:lnSpc>
              <a:spcBef>
                <a:spcPts val="0"/>
              </a:spcBef>
              <a:spcAft>
                <a:spcPts val="0"/>
              </a:spcAft>
              <a:buClr>
                <a:srgbClr val="656768"/>
              </a:buClr>
              <a:buSzPts val="2100"/>
              <a:buFont typeface="Calibri"/>
              <a:buChar char="•"/>
            </a:pPr>
            <a:r>
              <a:rPr lang="en-US" sz="2100">
                <a:solidFill>
                  <a:srgbClr val="656768"/>
                </a:solidFill>
                <a:latin typeface="Calibri"/>
                <a:ea typeface="Calibri"/>
                <a:cs typeface="Calibri"/>
                <a:sym typeface="Calibri"/>
              </a:rPr>
              <a:t>Sign in for PD at </a:t>
            </a:r>
            <a:endParaRPr sz="2100">
              <a:solidFill>
                <a:srgbClr val="656768"/>
              </a:solidFill>
              <a:latin typeface="Calibri"/>
              <a:ea typeface="Calibri"/>
              <a:cs typeface="Calibri"/>
              <a:sym typeface="Calibri"/>
            </a:endParaRPr>
          </a:p>
          <a:p>
            <a:pPr marL="228600" marR="0" lvl="0" indent="0" algn="l" rtl="0">
              <a:lnSpc>
                <a:spcPct val="115000"/>
              </a:lnSpc>
              <a:spcBef>
                <a:spcPts val="0"/>
              </a:spcBef>
              <a:spcAft>
                <a:spcPts val="0"/>
              </a:spcAft>
              <a:buNone/>
            </a:pPr>
            <a:r>
              <a:rPr lang="en-US" sz="2100" u="sng">
                <a:solidFill>
                  <a:schemeClr val="hlink"/>
                </a:solidFill>
                <a:latin typeface="Calibri"/>
                <a:ea typeface="Calibri"/>
                <a:cs typeface="Calibri"/>
                <a:sym typeface="Calibri"/>
                <a:hlinkClick r:id="rId3"/>
              </a:rPr>
              <a:t>https://zspace.com/pd/</a:t>
            </a:r>
            <a:endParaRPr sz="2100">
              <a:solidFill>
                <a:srgbClr val="656768"/>
              </a:solidFill>
              <a:latin typeface="Calibri"/>
              <a:ea typeface="Calibri"/>
              <a:cs typeface="Calibri"/>
              <a:sym typeface="Calibri"/>
            </a:endParaRPr>
          </a:p>
          <a:p>
            <a:pPr marL="228600" marR="0" lvl="0" indent="-247650" algn="l" rtl="0">
              <a:lnSpc>
                <a:spcPct val="115000"/>
              </a:lnSpc>
              <a:spcBef>
                <a:spcPts val="0"/>
              </a:spcBef>
              <a:spcAft>
                <a:spcPts val="0"/>
              </a:spcAft>
              <a:buClr>
                <a:srgbClr val="656768"/>
              </a:buClr>
              <a:buSzPts val="2100"/>
              <a:buFont typeface="Calibri"/>
              <a:buChar char="•"/>
            </a:pPr>
            <a:r>
              <a:rPr lang="en-US" sz="2100">
                <a:solidFill>
                  <a:srgbClr val="656768"/>
                </a:solidFill>
                <a:latin typeface="Calibri"/>
                <a:ea typeface="Calibri"/>
                <a:cs typeface="Calibri"/>
                <a:sym typeface="Calibri"/>
              </a:rPr>
              <a:t>Discuss zSpace or VR/AR experiences</a:t>
            </a:r>
            <a:endParaRPr sz="2100">
              <a:solidFill>
                <a:srgbClr val="656768"/>
              </a:solidFill>
            </a:endParaRPr>
          </a:p>
          <a:p>
            <a:pPr marL="457200" lvl="0" indent="0" algn="l" rtl="0">
              <a:lnSpc>
                <a:spcPct val="115000"/>
              </a:lnSpc>
              <a:spcBef>
                <a:spcPts val="0"/>
              </a:spcBef>
              <a:spcAft>
                <a:spcPts val="0"/>
              </a:spcAft>
              <a:buNone/>
            </a:pPr>
            <a:endParaRPr sz="1100">
              <a:solidFill>
                <a:srgbClr val="656768"/>
              </a:solidFill>
            </a:endParaRPr>
          </a:p>
          <a:p>
            <a:pPr marL="0" lvl="0" indent="0" algn="l" rtl="0">
              <a:lnSpc>
                <a:spcPct val="115000"/>
              </a:lnSpc>
              <a:spcBef>
                <a:spcPts val="0"/>
              </a:spcBef>
              <a:spcAft>
                <a:spcPts val="0"/>
              </a:spcAft>
              <a:buNone/>
            </a:pPr>
            <a:endParaRPr sz="1100">
              <a:solidFill>
                <a:srgbClr val="656768"/>
              </a:solidFill>
            </a:endParaRPr>
          </a:p>
        </p:txBody>
      </p:sp>
      <p:sp>
        <p:nvSpPr>
          <p:cNvPr id="152" name="Google Shape;152;p21"/>
          <p:cNvSpPr/>
          <p:nvPr/>
        </p:nvSpPr>
        <p:spPr>
          <a:xfrm>
            <a:off x="401150" y="3526400"/>
            <a:ext cx="5480100" cy="2703600"/>
          </a:xfrm>
          <a:prstGeom prst="roundRect">
            <a:avLst>
              <a:gd name="adj" fmla="val 7576"/>
            </a:avLst>
          </a:prstGeom>
          <a:solidFill>
            <a:schemeClr val="lt1"/>
          </a:solidFill>
          <a:ln>
            <a:noFill/>
          </a:ln>
          <a:effectLst>
            <a:outerShdw blurRad="88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153" name="Google Shape;153;p21"/>
          <p:cNvSpPr txBox="1">
            <a:spLocks noGrp="1"/>
          </p:cNvSpPr>
          <p:nvPr>
            <p:ph type="body" idx="4294967295"/>
          </p:nvPr>
        </p:nvSpPr>
        <p:spPr>
          <a:xfrm>
            <a:off x="637900" y="4340176"/>
            <a:ext cx="4903800" cy="1749000"/>
          </a:xfrm>
          <a:prstGeom prst="rect">
            <a:avLst/>
          </a:prstGeom>
          <a:noFill/>
          <a:ln>
            <a:noFill/>
          </a:ln>
        </p:spPr>
        <p:txBody>
          <a:bodyPr spcFirstLastPara="1" wrap="square" lIns="121875" tIns="60925" rIns="121875" bIns="60925" anchor="t" anchorCtr="0">
            <a:noAutofit/>
          </a:bodyPr>
          <a:lstStyle/>
          <a:p>
            <a:pPr marL="228600" lvl="0" indent="-247650" algn="l" rtl="0">
              <a:lnSpc>
                <a:spcPct val="115000"/>
              </a:lnSpc>
              <a:spcBef>
                <a:spcPts val="0"/>
              </a:spcBef>
              <a:spcAft>
                <a:spcPts val="0"/>
              </a:spcAft>
              <a:buClr>
                <a:srgbClr val="656768"/>
              </a:buClr>
              <a:buSzPts val="2100"/>
              <a:buFont typeface="Calibri"/>
              <a:buChar char="•"/>
            </a:pPr>
            <a:r>
              <a:rPr lang="en-US" sz="2100" u="sng">
                <a:solidFill>
                  <a:schemeClr val="hlink"/>
                </a:solidFill>
                <a:latin typeface="Calibri"/>
                <a:ea typeface="Calibri"/>
                <a:cs typeface="Calibri"/>
                <a:sym typeface="Calibri"/>
                <a:hlinkClick r:id="rId4"/>
              </a:rPr>
              <a:t>https://zspace.com/edu/</a:t>
            </a:r>
            <a:endParaRPr sz="2100">
              <a:solidFill>
                <a:srgbClr val="656768"/>
              </a:solidFill>
              <a:latin typeface="Calibri"/>
              <a:ea typeface="Calibri"/>
              <a:cs typeface="Calibri"/>
              <a:sym typeface="Calibri"/>
            </a:endParaRPr>
          </a:p>
          <a:p>
            <a:pPr marL="228600" lvl="0" indent="-247650" algn="l" rtl="0">
              <a:lnSpc>
                <a:spcPct val="115000"/>
              </a:lnSpc>
              <a:spcBef>
                <a:spcPts val="0"/>
              </a:spcBef>
              <a:spcAft>
                <a:spcPts val="0"/>
              </a:spcAft>
              <a:buClr>
                <a:srgbClr val="656768"/>
              </a:buClr>
              <a:buSzPts val="2100"/>
              <a:buFont typeface="Calibri"/>
              <a:buChar char="•"/>
            </a:pPr>
            <a:r>
              <a:rPr lang="en-US" sz="2100">
                <a:solidFill>
                  <a:srgbClr val="656768"/>
                </a:solidFill>
                <a:latin typeface="Calibri"/>
                <a:ea typeface="Calibri"/>
                <a:cs typeface="Calibri"/>
                <a:sym typeface="Calibri"/>
              </a:rPr>
              <a:t>zSpace pre-made lessons</a:t>
            </a:r>
            <a:endParaRPr sz="2100">
              <a:solidFill>
                <a:srgbClr val="656768"/>
              </a:solidFill>
              <a:latin typeface="Calibri"/>
              <a:ea typeface="Calibri"/>
              <a:cs typeface="Calibri"/>
              <a:sym typeface="Calibri"/>
            </a:endParaRPr>
          </a:p>
          <a:p>
            <a:pPr marL="228600" lvl="0" indent="-247650" algn="l" rtl="0">
              <a:lnSpc>
                <a:spcPct val="115000"/>
              </a:lnSpc>
              <a:spcBef>
                <a:spcPts val="0"/>
              </a:spcBef>
              <a:spcAft>
                <a:spcPts val="0"/>
              </a:spcAft>
              <a:buClr>
                <a:srgbClr val="656768"/>
              </a:buClr>
              <a:buSzPts val="2100"/>
              <a:buFont typeface="Calibri"/>
              <a:buChar char="•"/>
            </a:pPr>
            <a:r>
              <a:rPr lang="en-US" sz="2100">
                <a:solidFill>
                  <a:srgbClr val="656768"/>
                </a:solidFill>
                <a:latin typeface="Calibri"/>
                <a:ea typeface="Calibri"/>
                <a:cs typeface="Calibri"/>
                <a:sym typeface="Calibri"/>
              </a:rPr>
              <a:t>Google Docs</a:t>
            </a:r>
            <a:endParaRPr sz="2100">
              <a:solidFill>
                <a:srgbClr val="656768"/>
              </a:solidFill>
              <a:latin typeface="Calibri"/>
              <a:ea typeface="Calibri"/>
              <a:cs typeface="Calibri"/>
              <a:sym typeface="Calibri"/>
            </a:endParaRPr>
          </a:p>
          <a:p>
            <a:pPr marL="228600" lvl="0" indent="-247650" algn="l" rtl="0">
              <a:lnSpc>
                <a:spcPct val="115000"/>
              </a:lnSpc>
              <a:spcBef>
                <a:spcPts val="0"/>
              </a:spcBef>
              <a:spcAft>
                <a:spcPts val="0"/>
              </a:spcAft>
              <a:buClr>
                <a:srgbClr val="656768"/>
              </a:buClr>
              <a:buSzPts val="2100"/>
              <a:buFont typeface="Calibri"/>
              <a:buChar char="•"/>
            </a:pPr>
            <a:r>
              <a:rPr lang="en-US" sz="2100">
                <a:solidFill>
                  <a:srgbClr val="656768"/>
                </a:solidFill>
                <a:latin typeface="Calibri"/>
                <a:ea typeface="Calibri"/>
                <a:cs typeface="Calibri"/>
                <a:sym typeface="Calibri"/>
              </a:rPr>
              <a:t>Online Community /Online PD</a:t>
            </a:r>
            <a:endParaRPr sz="2100">
              <a:solidFill>
                <a:srgbClr val="656768"/>
              </a:solidFill>
              <a:latin typeface="Calibri"/>
              <a:ea typeface="Calibri"/>
              <a:cs typeface="Calibri"/>
              <a:sym typeface="Calibri"/>
            </a:endParaRPr>
          </a:p>
        </p:txBody>
      </p:sp>
      <p:sp>
        <p:nvSpPr>
          <p:cNvPr id="154" name="Google Shape;154;p21"/>
          <p:cNvSpPr txBox="1"/>
          <p:nvPr/>
        </p:nvSpPr>
        <p:spPr>
          <a:xfrm>
            <a:off x="637892" y="3649015"/>
            <a:ext cx="4476900" cy="549000"/>
          </a:xfrm>
          <a:prstGeom prst="rect">
            <a:avLst/>
          </a:prstGeom>
          <a:no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a:solidFill>
                  <a:srgbClr val="00C1DF"/>
                </a:solidFill>
                <a:latin typeface="Source Sans Pro"/>
                <a:ea typeface="Source Sans Pro"/>
                <a:cs typeface="Source Sans Pro"/>
                <a:sym typeface="Source Sans Pro"/>
              </a:rPr>
              <a:t>zSpace Resources</a:t>
            </a:r>
            <a:endParaRPr sz="1400" b="0" i="0" u="none" strike="noStrike" cap="none">
              <a:solidFill>
                <a:srgbClr val="000000"/>
              </a:solidFill>
              <a:latin typeface="Arial"/>
              <a:ea typeface="Arial"/>
              <a:cs typeface="Arial"/>
              <a:sym typeface="Arial"/>
            </a:endParaRPr>
          </a:p>
        </p:txBody>
      </p:sp>
      <p:sp>
        <p:nvSpPr>
          <p:cNvPr id="155" name="Google Shape;155;p21"/>
          <p:cNvSpPr/>
          <p:nvPr/>
        </p:nvSpPr>
        <p:spPr>
          <a:xfrm>
            <a:off x="6325550" y="3831200"/>
            <a:ext cx="5305500" cy="2398800"/>
          </a:xfrm>
          <a:prstGeom prst="roundRect">
            <a:avLst>
              <a:gd name="adj" fmla="val 7576"/>
            </a:avLst>
          </a:prstGeom>
          <a:solidFill>
            <a:schemeClr val="lt1"/>
          </a:solidFill>
          <a:ln>
            <a:noFill/>
          </a:ln>
          <a:effectLst>
            <a:outerShdw blurRad="88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156" name="Google Shape;156;p21"/>
          <p:cNvSpPr txBox="1">
            <a:spLocks noGrp="1"/>
          </p:cNvSpPr>
          <p:nvPr>
            <p:ph type="body" idx="4294967295"/>
          </p:nvPr>
        </p:nvSpPr>
        <p:spPr>
          <a:xfrm>
            <a:off x="6554755" y="4553227"/>
            <a:ext cx="4747800" cy="1302000"/>
          </a:xfrm>
          <a:prstGeom prst="rect">
            <a:avLst/>
          </a:prstGeom>
          <a:noFill/>
          <a:ln>
            <a:noFill/>
          </a:ln>
        </p:spPr>
        <p:txBody>
          <a:bodyPr spcFirstLastPara="1" wrap="square" lIns="121875" tIns="60925" rIns="121875" bIns="60925" anchor="t" anchorCtr="0">
            <a:noAutofit/>
          </a:bodyPr>
          <a:lstStyle/>
          <a:p>
            <a:pPr marL="228600" lvl="0" indent="-247650" algn="l" rtl="0">
              <a:lnSpc>
                <a:spcPct val="115000"/>
              </a:lnSpc>
              <a:spcBef>
                <a:spcPts val="0"/>
              </a:spcBef>
              <a:spcAft>
                <a:spcPts val="0"/>
              </a:spcAft>
              <a:buClr>
                <a:srgbClr val="656768"/>
              </a:buClr>
              <a:buSzPts val="2100"/>
              <a:buFont typeface="Calibri"/>
              <a:buChar char="•"/>
            </a:pPr>
            <a:r>
              <a:rPr lang="en-US" sz="2100">
                <a:solidFill>
                  <a:srgbClr val="656768"/>
                </a:solidFill>
                <a:latin typeface="Calibri"/>
                <a:ea typeface="Calibri"/>
                <a:cs typeface="Calibri"/>
                <a:sym typeface="Calibri"/>
              </a:rPr>
              <a:t>zSpace power button/shut down</a:t>
            </a:r>
            <a:endParaRPr sz="2100">
              <a:solidFill>
                <a:srgbClr val="656768"/>
              </a:solidFill>
              <a:latin typeface="Calibri"/>
              <a:ea typeface="Calibri"/>
              <a:cs typeface="Calibri"/>
              <a:sym typeface="Calibri"/>
            </a:endParaRPr>
          </a:p>
          <a:p>
            <a:pPr marL="228600" lvl="0" indent="-247650" algn="l" rtl="0">
              <a:lnSpc>
                <a:spcPct val="115000"/>
              </a:lnSpc>
              <a:spcBef>
                <a:spcPts val="0"/>
              </a:spcBef>
              <a:spcAft>
                <a:spcPts val="0"/>
              </a:spcAft>
              <a:buClr>
                <a:srgbClr val="656768"/>
              </a:buClr>
              <a:buSzPts val="2100"/>
              <a:buFont typeface="Calibri"/>
              <a:buChar char="•"/>
            </a:pPr>
            <a:r>
              <a:rPr lang="en-US" sz="2100">
                <a:solidFill>
                  <a:srgbClr val="656768"/>
                </a:solidFill>
                <a:latin typeface="Calibri"/>
                <a:ea typeface="Calibri"/>
                <a:cs typeface="Calibri"/>
                <a:sym typeface="Calibri"/>
              </a:rPr>
              <a:t>Maintaining the zSpace and Accessories</a:t>
            </a:r>
            <a:endParaRPr sz="2100">
              <a:solidFill>
                <a:srgbClr val="656768"/>
              </a:solidFill>
              <a:latin typeface="Calibri"/>
              <a:ea typeface="Calibri"/>
              <a:cs typeface="Calibri"/>
              <a:sym typeface="Calibri"/>
            </a:endParaRPr>
          </a:p>
        </p:txBody>
      </p:sp>
      <p:sp>
        <p:nvSpPr>
          <p:cNvPr id="157" name="Google Shape;157;p21"/>
          <p:cNvSpPr txBox="1"/>
          <p:nvPr/>
        </p:nvSpPr>
        <p:spPr>
          <a:xfrm>
            <a:off x="6554749" y="3939992"/>
            <a:ext cx="4334400" cy="487200"/>
          </a:xfrm>
          <a:prstGeom prst="rect">
            <a:avLst/>
          </a:prstGeom>
          <a:no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a:solidFill>
                  <a:srgbClr val="00C1DF"/>
                </a:solidFill>
                <a:latin typeface="Source Sans Pro"/>
                <a:ea typeface="Source Sans Pro"/>
                <a:cs typeface="Source Sans Pro"/>
                <a:sym typeface="Source Sans Pro"/>
              </a:rPr>
              <a:t>Managing the zSpace AIO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grpSp>
        <p:nvGrpSpPr>
          <p:cNvPr id="162" name="Google Shape;162;p22"/>
          <p:cNvGrpSpPr/>
          <p:nvPr/>
        </p:nvGrpSpPr>
        <p:grpSpPr>
          <a:xfrm>
            <a:off x="1045753" y="1471942"/>
            <a:ext cx="2822401" cy="2147100"/>
            <a:chOff x="1005704" y="1471942"/>
            <a:chExt cx="2822401" cy="2147100"/>
          </a:xfrm>
        </p:grpSpPr>
        <p:sp>
          <p:nvSpPr>
            <p:cNvPr id="163" name="Google Shape;163;p22"/>
            <p:cNvSpPr/>
            <p:nvPr/>
          </p:nvSpPr>
          <p:spPr>
            <a:xfrm>
              <a:off x="1005704" y="1471942"/>
              <a:ext cx="2822400" cy="2147100"/>
            </a:xfrm>
            <a:prstGeom prst="roundRect">
              <a:avLst>
                <a:gd name="adj" fmla="val 7576"/>
              </a:avLst>
            </a:prstGeom>
            <a:solidFill>
              <a:schemeClr val="lt1"/>
            </a:solidFill>
            <a:ln>
              <a:noFill/>
            </a:ln>
            <a:effectLst>
              <a:outerShdw blurRad="88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164" name="Google Shape;164;p22"/>
            <p:cNvSpPr txBox="1"/>
            <p:nvPr/>
          </p:nvSpPr>
          <p:spPr>
            <a:xfrm>
              <a:off x="1005704" y="1778279"/>
              <a:ext cx="2207700" cy="492300"/>
            </a:xfrm>
            <a:prstGeom prst="rect">
              <a:avLst/>
            </a:prstGeom>
            <a:noFill/>
            <a:ln>
              <a:noFill/>
            </a:ln>
          </p:spPr>
          <p:txBody>
            <a:bodyPr spcFirstLastPara="1" wrap="square" lIns="121875" tIns="60925" rIns="121875"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70CD"/>
                  </a:solidFill>
                  <a:latin typeface="Source Sans Pro"/>
                  <a:ea typeface="Source Sans Pro"/>
                  <a:cs typeface="Source Sans Pro"/>
                  <a:sym typeface="Source Sans Pro"/>
                </a:rPr>
                <a:t>ENGAGE</a:t>
              </a:r>
              <a:endParaRPr sz="1400" b="0" i="0" u="none" strike="noStrike" cap="none">
                <a:solidFill>
                  <a:srgbClr val="000000"/>
                </a:solidFill>
                <a:latin typeface="Arial"/>
                <a:ea typeface="Arial"/>
                <a:cs typeface="Arial"/>
                <a:sym typeface="Arial"/>
              </a:endParaRPr>
            </a:p>
          </p:txBody>
        </p:sp>
        <p:sp>
          <p:nvSpPr>
            <p:cNvPr id="165" name="Google Shape;165;p22"/>
            <p:cNvSpPr txBox="1"/>
            <p:nvPr/>
          </p:nvSpPr>
          <p:spPr>
            <a:xfrm>
              <a:off x="1005705" y="2471404"/>
              <a:ext cx="2822400" cy="1127400"/>
            </a:xfrm>
            <a:prstGeom prst="rect">
              <a:avLst/>
            </a:prstGeom>
            <a:noFill/>
            <a:ln>
              <a:noFill/>
            </a:ln>
          </p:spPr>
          <p:txBody>
            <a:bodyPr spcFirstLastPara="1" wrap="square" lIns="121875" tIns="60925" rIns="121875" bIns="60925" anchor="t" anchorCtr="0">
              <a:noAutofit/>
            </a:bodyPr>
            <a:lstStyle/>
            <a:p>
              <a:pPr marL="0" marR="0" lvl="0" indent="0" algn="l" rtl="0">
                <a:lnSpc>
                  <a:spcPct val="110000"/>
                </a:lnSpc>
                <a:spcBef>
                  <a:spcPts val="0"/>
                </a:spcBef>
                <a:spcAft>
                  <a:spcPts val="0"/>
                </a:spcAft>
                <a:buClr>
                  <a:srgbClr val="000000"/>
                </a:buClr>
                <a:buSzPts val="1800"/>
                <a:buFont typeface="Arial"/>
                <a:buNone/>
              </a:pPr>
              <a:r>
                <a:rPr lang="en-US" sz="1800" b="0" i="0" u="none" strike="noStrike" cap="none">
                  <a:solidFill>
                    <a:srgbClr val="595959"/>
                  </a:solidFill>
                  <a:latin typeface="Source Sans Pro"/>
                  <a:ea typeface="Source Sans Pro"/>
                  <a:cs typeface="Source Sans Pro"/>
                  <a:sym typeface="Source Sans Pro"/>
                </a:rPr>
                <a:t>Introduce ideas and concepts through model exploration</a:t>
              </a:r>
              <a:endParaRPr sz="1400" b="0" i="0" u="none" strike="noStrike" cap="none">
                <a:solidFill>
                  <a:srgbClr val="000000"/>
                </a:solidFill>
                <a:latin typeface="Arial"/>
                <a:ea typeface="Arial"/>
                <a:cs typeface="Arial"/>
                <a:sym typeface="Arial"/>
              </a:endParaRPr>
            </a:p>
          </p:txBody>
        </p:sp>
        <p:cxnSp>
          <p:nvCxnSpPr>
            <p:cNvPr id="166" name="Google Shape;166;p22"/>
            <p:cNvCxnSpPr/>
            <p:nvPr/>
          </p:nvCxnSpPr>
          <p:spPr>
            <a:xfrm>
              <a:off x="1138009" y="2371063"/>
              <a:ext cx="2283000" cy="0"/>
            </a:xfrm>
            <a:prstGeom prst="straightConnector1">
              <a:avLst/>
            </a:prstGeom>
            <a:noFill/>
            <a:ln w="25400" cap="flat" cmpd="sng">
              <a:solidFill>
                <a:srgbClr val="00C1DE"/>
              </a:solidFill>
              <a:prstDash val="solid"/>
              <a:round/>
              <a:headEnd type="none" w="sm" len="sm"/>
              <a:tailEnd type="none" w="sm" len="sm"/>
            </a:ln>
          </p:spPr>
        </p:cxnSp>
      </p:grpSp>
      <p:grpSp>
        <p:nvGrpSpPr>
          <p:cNvPr id="167" name="Google Shape;167;p22"/>
          <p:cNvGrpSpPr/>
          <p:nvPr/>
        </p:nvGrpSpPr>
        <p:grpSpPr>
          <a:xfrm>
            <a:off x="4684861" y="1471942"/>
            <a:ext cx="2943300" cy="2147100"/>
            <a:chOff x="4644812" y="1471942"/>
            <a:chExt cx="2943300" cy="2147100"/>
          </a:xfrm>
        </p:grpSpPr>
        <p:sp>
          <p:nvSpPr>
            <p:cNvPr id="168" name="Google Shape;168;p22"/>
            <p:cNvSpPr/>
            <p:nvPr/>
          </p:nvSpPr>
          <p:spPr>
            <a:xfrm>
              <a:off x="4644812" y="1471942"/>
              <a:ext cx="2822400" cy="2147100"/>
            </a:xfrm>
            <a:prstGeom prst="roundRect">
              <a:avLst>
                <a:gd name="adj" fmla="val 7576"/>
              </a:avLst>
            </a:prstGeom>
            <a:solidFill>
              <a:schemeClr val="lt1"/>
            </a:solidFill>
            <a:ln>
              <a:noFill/>
            </a:ln>
            <a:effectLst>
              <a:outerShdw blurRad="88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169" name="Google Shape;169;p22"/>
            <p:cNvSpPr txBox="1"/>
            <p:nvPr/>
          </p:nvSpPr>
          <p:spPr>
            <a:xfrm>
              <a:off x="4644812" y="1778279"/>
              <a:ext cx="2769600" cy="492300"/>
            </a:xfrm>
            <a:prstGeom prst="rect">
              <a:avLst/>
            </a:prstGeom>
            <a:noFill/>
            <a:ln>
              <a:noFill/>
            </a:ln>
          </p:spPr>
          <p:txBody>
            <a:bodyPr spcFirstLastPara="1" wrap="square" lIns="121875" tIns="60925" rIns="121875"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70CD"/>
                  </a:solidFill>
                  <a:latin typeface="Calibri"/>
                  <a:ea typeface="Calibri"/>
                  <a:cs typeface="Calibri"/>
                  <a:sym typeface="Calibri"/>
                </a:rPr>
                <a:t>REINFORCE</a:t>
              </a:r>
              <a:endParaRPr sz="1400" b="0" i="0" u="none" strike="noStrike" cap="none">
                <a:solidFill>
                  <a:srgbClr val="000000"/>
                </a:solidFill>
                <a:latin typeface="Arial"/>
                <a:ea typeface="Arial"/>
                <a:cs typeface="Arial"/>
                <a:sym typeface="Arial"/>
              </a:endParaRPr>
            </a:p>
          </p:txBody>
        </p:sp>
        <p:sp>
          <p:nvSpPr>
            <p:cNvPr id="170" name="Google Shape;170;p22"/>
            <p:cNvSpPr txBox="1"/>
            <p:nvPr/>
          </p:nvSpPr>
          <p:spPr>
            <a:xfrm>
              <a:off x="4644812" y="2471405"/>
              <a:ext cx="2943300" cy="1027200"/>
            </a:xfrm>
            <a:prstGeom prst="rect">
              <a:avLst/>
            </a:prstGeom>
            <a:noFill/>
            <a:ln>
              <a:noFill/>
            </a:ln>
          </p:spPr>
          <p:txBody>
            <a:bodyPr spcFirstLastPara="1" wrap="square" lIns="121875" tIns="60925" rIns="121875" bIns="60925" anchor="t" anchorCtr="0">
              <a:noAutofit/>
            </a:bodyPr>
            <a:lstStyle/>
            <a:p>
              <a:pPr marL="0" marR="0" lvl="0" indent="0" algn="l" rtl="0">
                <a:lnSpc>
                  <a:spcPct val="110000"/>
                </a:lnSpc>
                <a:spcBef>
                  <a:spcPts val="0"/>
                </a:spcBef>
                <a:spcAft>
                  <a:spcPts val="0"/>
                </a:spcAft>
                <a:buClr>
                  <a:srgbClr val="000000"/>
                </a:buClr>
                <a:buSzPts val="1800"/>
                <a:buFont typeface="Arial"/>
                <a:buNone/>
              </a:pPr>
              <a:r>
                <a:rPr lang="en-US" sz="1800">
                  <a:solidFill>
                    <a:srgbClr val="595959"/>
                  </a:solidFill>
                  <a:latin typeface="Source Sans Pro"/>
                  <a:ea typeface="Source Sans Pro"/>
                  <a:cs typeface="Source Sans Pro"/>
                  <a:sym typeface="Source Sans Pro"/>
                </a:rPr>
                <a:t>Teachers present / students learn independently to reinforce concepts</a:t>
              </a:r>
              <a:endParaRPr sz="1400" b="0" i="0" u="none" strike="noStrike" cap="none">
                <a:solidFill>
                  <a:srgbClr val="000000"/>
                </a:solidFill>
                <a:latin typeface="Arial"/>
                <a:ea typeface="Arial"/>
                <a:cs typeface="Arial"/>
                <a:sym typeface="Arial"/>
              </a:endParaRPr>
            </a:p>
          </p:txBody>
        </p:sp>
        <p:cxnSp>
          <p:nvCxnSpPr>
            <p:cNvPr id="171" name="Google Shape;171;p22"/>
            <p:cNvCxnSpPr/>
            <p:nvPr/>
          </p:nvCxnSpPr>
          <p:spPr>
            <a:xfrm>
              <a:off x="4773420" y="2371063"/>
              <a:ext cx="2283000" cy="0"/>
            </a:xfrm>
            <a:prstGeom prst="straightConnector1">
              <a:avLst/>
            </a:prstGeom>
            <a:noFill/>
            <a:ln w="25400" cap="flat" cmpd="sng">
              <a:solidFill>
                <a:srgbClr val="00C1DE"/>
              </a:solidFill>
              <a:prstDash val="solid"/>
              <a:round/>
              <a:headEnd type="none" w="sm" len="sm"/>
              <a:tailEnd type="none" w="sm" len="sm"/>
            </a:ln>
          </p:spPr>
        </p:cxnSp>
      </p:grpSp>
      <p:grpSp>
        <p:nvGrpSpPr>
          <p:cNvPr id="172" name="Google Shape;172;p22"/>
          <p:cNvGrpSpPr/>
          <p:nvPr/>
        </p:nvGrpSpPr>
        <p:grpSpPr>
          <a:xfrm>
            <a:off x="8323968" y="1451879"/>
            <a:ext cx="2822400" cy="2147100"/>
            <a:chOff x="8283919" y="1451879"/>
            <a:chExt cx="2822400" cy="2147100"/>
          </a:xfrm>
        </p:grpSpPr>
        <p:sp>
          <p:nvSpPr>
            <p:cNvPr id="173" name="Google Shape;173;p22"/>
            <p:cNvSpPr/>
            <p:nvPr/>
          </p:nvSpPr>
          <p:spPr>
            <a:xfrm>
              <a:off x="8283919" y="1451879"/>
              <a:ext cx="2822400" cy="2147100"/>
            </a:xfrm>
            <a:prstGeom prst="roundRect">
              <a:avLst>
                <a:gd name="adj" fmla="val 7576"/>
              </a:avLst>
            </a:prstGeom>
            <a:solidFill>
              <a:schemeClr val="lt1"/>
            </a:solidFill>
            <a:ln>
              <a:noFill/>
            </a:ln>
            <a:effectLst>
              <a:outerShdw blurRad="88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174" name="Google Shape;174;p22"/>
            <p:cNvSpPr txBox="1"/>
            <p:nvPr/>
          </p:nvSpPr>
          <p:spPr>
            <a:xfrm>
              <a:off x="8283919" y="1778279"/>
              <a:ext cx="2769600" cy="492300"/>
            </a:xfrm>
            <a:prstGeom prst="rect">
              <a:avLst/>
            </a:prstGeom>
            <a:noFill/>
            <a:ln>
              <a:noFill/>
            </a:ln>
          </p:spPr>
          <p:txBody>
            <a:bodyPr spcFirstLastPara="1" wrap="square" lIns="121875" tIns="60925" rIns="121875"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70CD"/>
                  </a:solidFill>
                  <a:latin typeface="Source Sans Pro"/>
                  <a:ea typeface="Source Sans Pro"/>
                  <a:cs typeface="Source Sans Pro"/>
                  <a:sym typeface="Source Sans Pro"/>
                </a:rPr>
                <a:t>COLLABORATE</a:t>
              </a:r>
              <a:endParaRPr sz="1400" b="0" i="0" u="none" strike="noStrike" cap="none">
                <a:solidFill>
                  <a:srgbClr val="000000"/>
                </a:solidFill>
                <a:latin typeface="Arial"/>
                <a:ea typeface="Arial"/>
                <a:cs typeface="Arial"/>
                <a:sym typeface="Arial"/>
              </a:endParaRPr>
            </a:p>
          </p:txBody>
        </p:sp>
        <p:sp>
          <p:nvSpPr>
            <p:cNvPr id="175" name="Google Shape;175;p22"/>
            <p:cNvSpPr txBox="1"/>
            <p:nvPr/>
          </p:nvSpPr>
          <p:spPr>
            <a:xfrm>
              <a:off x="8283919" y="2471405"/>
              <a:ext cx="2822400" cy="1027200"/>
            </a:xfrm>
            <a:prstGeom prst="rect">
              <a:avLst/>
            </a:prstGeom>
            <a:noFill/>
            <a:ln>
              <a:noFill/>
            </a:ln>
          </p:spPr>
          <p:txBody>
            <a:bodyPr spcFirstLastPara="1" wrap="square" lIns="121875" tIns="60925" rIns="121875" bIns="60925" anchor="t" anchorCtr="0">
              <a:noAutofit/>
            </a:bodyPr>
            <a:lstStyle/>
            <a:p>
              <a:pPr marL="0" marR="0" lvl="0" indent="0" algn="l" rtl="0">
                <a:lnSpc>
                  <a:spcPct val="110000"/>
                </a:lnSpc>
                <a:spcBef>
                  <a:spcPts val="0"/>
                </a:spcBef>
                <a:spcAft>
                  <a:spcPts val="0"/>
                </a:spcAft>
                <a:buClr>
                  <a:srgbClr val="000000"/>
                </a:buClr>
                <a:buSzPts val="1800"/>
                <a:buFont typeface="Arial"/>
                <a:buNone/>
              </a:pPr>
              <a:r>
                <a:rPr lang="en-US" sz="1800">
                  <a:solidFill>
                    <a:srgbClr val="595959"/>
                  </a:solidFill>
                  <a:latin typeface="Source Sans Pro"/>
                  <a:ea typeface="Source Sans Pro"/>
                  <a:cs typeface="Source Sans Pro"/>
                  <a:sym typeface="Source Sans Pro"/>
                </a:rPr>
                <a:t>Students collaborate to create content or teach others</a:t>
              </a:r>
              <a:endParaRPr sz="1400" b="0" i="0" u="none" strike="noStrike" cap="none">
                <a:solidFill>
                  <a:srgbClr val="000000"/>
                </a:solidFill>
                <a:latin typeface="Arial"/>
                <a:ea typeface="Arial"/>
                <a:cs typeface="Arial"/>
                <a:sym typeface="Arial"/>
              </a:endParaRPr>
            </a:p>
          </p:txBody>
        </p:sp>
        <p:cxnSp>
          <p:nvCxnSpPr>
            <p:cNvPr id="176" name="Google Shape;176;p22"/>
            <p:cNvCxnSpPr/>
            <p:nvPr/>
          </p:nvCxnSpPr>
          <p:spPr>
            <a:xfrm>
              <a:off x="8412527" y="2371063"/>
              <a:ext cx="2283000" cy="0"/>
            </a:xfrm>
            <a:prstGeom prst="straightConnector1">
              <a:avLst/>
            </a:prstGeom>
            <a:noFill/>
            <a:ln w="25400" cap="flat" cmpd="sng">
              <a:solidFill>
                <a:srgbClr val="00C1DE"/>
              </a:solidFill>
              <a:prstDash val="solid"/>
              <a:round/>
              <a:headEnd type="none" w="sm" len="sm"/>
              <a:tailEnd type="none" w="sm" len="sm"/>
            </a:ln>
          </p:spPr>
        </p:cxnSp>
      </p:grpSp>
      <p:grpSp>
        <p:nvGrpSpPr>
          <p:cNvPr id="177" name="Google Shape;177;p22"/>
          <p:cNvGrpSpPr/>
          <p:nvPr/>
        </p:nvGrpSpPr>
        <p:grpSpPr>
          <a:xfrm>
            <a:off x="2865306" y="3901511"/>
            <a:ext cx="2822401" cy="2147100"/>
            <a:chOff x="1005704" y="3901511"/>
            <a:chExt cx="2822401" cy="2147100"/>
          </a:xfrm>
        </p:grpSpPr>
        <p:sp>
          <p:nvSpPr>
            <p:cNvPr id="178" name="Google Shape;178;p22"/>
            <p:cNvSpPr/>
            <p:nvPr/>
          </p:nvSpPr>
          <p:spPr>
            <a:xfrm>
              <a:off x="1005704" y="3901511"/>
              <a:ext cx="2822400" cy="2147100"/>
            </a:xfrm>
            <a:prstGeom prst="roundRect">
              <a:avLst>
                <a:gd name="adj" fmla="val 7576"/>
              </a:avLst>
            </a:prstGeom>
            <a:solidFill>
              <a:schemeClr val="lt1"/>
            </a:solidFill>
            <a:ln>
              <a:noFill/>
            </a:ln>
            <a:effectLst>
              <a:outerShdw blurRad="88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179" name="Google Shape;179;p22"/>
            <p:cNvSpPr txBox="1"/>
            <p:nvPr/>
          </p:nvSpPr>
          <p:spPr>
            <a:xfrm>
              <a:off x="1005705" y="4224645"/>
              <a:ext cx="2207700" cy="492300"/>
            </a:xfrm>
            <a:prstGeom prst="rect">
              <a:avLst/>
            </a:prstGeom>
            <a:noFill/>
            <a:ln>
              <a:noFill/>
            </a:ln>
          </p:spPr>
          <p:txBody>
            <a:bodyPr spcFirstLastPara="1" wrap="square" lIns="121875" tIns="60925" rIns="121875"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70CD"/>
                  </a:solidFill>
                  <a:latin typeface="Source Sans Pro"/>
                  <a:ea typeface="Source Sans Pro"/>
                  <a:cs typeface="Source Sans Pro"/>
                  <a:sym typeface="Source Sans Pro"/>
                </a:rPr>
                <a:t>INTEGRATE</a:t>
              </a:r>
              <a:endParaRPr sz="1400" b="0" i="0" u="none" strike="noStrike" cap="none">
                <a:solidFill>
                  <a:srgbClr val="000000"/>
                </a:solidFill>
                <a:latin typeface="Arial"/>
                <a:ea typeface="Arial"/>
                <a:cs typeface="Arial"/>
                <a:sym typeface="Arial"/>
              </a:endParaRPr>
            </a:p>
          </p:txBody>
        </p:sp>
        <p:sp>
          <p:nvSpPr>
            <p:cNvPr id="180" name="Google Shape;180;p22"/>
            <p:cNvSpPr txBox="1"/>
            <p:nvPr/>
          </p:nvSpPr>
          <p:spPr>
            <a:xfrm>
              <a:off x="1005705" y="4917770"/>
              <a:ext cx="2822400" cy="1050600"/>
            </a:xfrm>
            <a:prstGeom prst="rect">
              <a:avLst/>
            </a:prstGeom>
            <a:noFill/>
            <a:ln>
              <a:noFill/>
            </a:ln>
          </p:spPr>
          <p:txBody>
            <a:bodyPr spcFirstLastPara="1" wrap="square" lIns="121875" tIns="60925" rIns="121875" bIns="60925" anchor="t" anchorCtr="0">
              <a:noAutofit/>
            </a:bodyPr>
            <a:lstStyle/>
            <a:p>
              <a:pPr marL="0" marR="0" lvl="0" indent="0" algn="l" rtl="0">
                <a:lnSpc>
                  <a:spcPct val="110000"/>
                </a:lnSpc>
                <a:spcBef>
                  <a:spcPts val="0"/>
                </a:spcBef>
                <a:spcAft>
                  <a:spcPts val="0"/>
                </a:spcAft>
                <a:buClr>
                  <a:srgbClr val="000000"/>
                </a:buClr>
                <a:buSzPts val="1800"/>
                <a:buFont typeface="Arial"/>
                <a:buNone/>
              </a:pPr>
              <a:r>
                <a:rPr lang="en-US" sz="1800" b="0" i="0" u="none" strike="noStrike" cap="none">
                  <a:solidFill>
                    <a:srgbClr val="595959"/>
                  </a:solidFill>
                  <a:latin typeface="Source Sans Pro"/>
                  <a:ea typeface="Source Sans Pro"/>
                  <a:cs typeface="Source Sans Pro"/>
                  <a:sym typeface="Source Sans Pro"/>
                </a:rPr>
                <a:t>Pair zSpace with existing labs to strengthen curriculum</a:t>
              </a:r>
              <a:endParaRPr sz="1400" b="0" i="0" u="none" strike="noStrike" cap="none">
                <a:solidFill>
                  <a:srgbClr val="000000"/>
                </a:solidFill>
                <a:latin typeface="Arial"/>
                <a:ea typeface="Arial"/>
                <a:cs typeface="Arial"/>
                <a:sym typeface="Arial"/>
              </a:endParaRPr>
            </a:p>
          </p:txBody>
        </p:sp>
        <p:cxnSp>
          <p:nvCxnSpPr>
            <p:cNvPr id="181" name="Google Shape;181;p22"/>
            <p:cNvCxnSpPr/>
            <p:nvPr/>
          </p:nvCxnSpPr>
          <p:spPr>
            <a:xfrm>
              <a:off x="1134313" y="4817429"/>
              <a:ext cx="2283000" cy="0"/>
            </a:xfrm>
            <a:prstGeom prst="straightConnector1">
              <a:avLst/>
            </a:prstGeom>
            <a:noFill/>
            <a:ln w="25400" cap="flat" cmpd="sng">
              <a:solidFill>
                <a:srgbClr val="00C1DE"/>
              </a:solidFill>
              <a:prstDash val="solid"/>
              <a:round/>
              <a:headEnd type="none" w="sm" len="sm"/>
              <a:tailEnd type="none" w="sm" len="sm"/>
            </a:ln>
          </p:spPr>
        </p:cxnSp>
      </p:grpSp>
      <p:grpSp>
        <p:nvGrpSpPr>
          <p:cNvPr id="182" name="Google Shape;182;p22"/>
          <p:cNvGrpSpPr/>
          <p:nvPr/>
        </p:nvGrpSpPr>
        <p:grpSpPr>
          <a:xfrm>
            <a:off x="6504414" y="3901511"/>
            <a:ext cx="2822401" cy="2147100"/>
            <a:chOff x="4644812" y="3901511"/>
            <a:chExt cx="2822401" cy="2147100"/>
          </a:xfrm>
        </p:grpSpPr>
        <p:sp>
          <p:nvSpPr>
            <p:cNvPr id="183" name="Google Shape;183;p22"/>
            <p:cNvSpPr/>
            <p:nvPr/>
          </p:nvSpPr>
          <p:spPr>
            <a:xfrm>
              <a:off x="4644812" y="3901511"/>
              <a:ext cx="2822400" cy="2147100"/>
            </a:xfrm>
            <a:prstGeom prst="roundRect">
              <a:avLst>
                <a:gd name="adj" fmla="val 7576"/>
              </a:avLst>
            </a:prstGeom>
            <a:solidFill>
              <a:schemeClr val="lt1"/>
            </a:solidFill>
            <a:ln>
              <a:noFill/>
            </a:ln>
            <a:effectLst>
              <a:outerShdw blurRad="88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184" name="Google Shape;184;p22"/>
            <p:cNvSpPr txBox="1"/>
            <p:nvPr/>
          </p:nvSpPr>
          <p:spPr>
            <a:xfrm>
              <a:off x="4644813" y="4215930"/>
              <a:ext cx="2822400" cy="492300"/>
            </a:xfrm>
            <a:prstGeom prst="rect">
              <a:avLst/>
            </a:prstGeom>
            <a:noFill/>
            <a:ln>
              <a:noFill/>
            </a:ln>
          </p:spPr>
          <p:txBody>
            <a:bodyPr spcFirstLastPara="1" wrap="square" lIns="121875" tIns="60925" rIns="121875"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70CD"/>
                  </a:solidFill>
                  <a:latin typeface="Calibri"/>
                  <a:ea typeface="Calibri"/>
                  <a:cs typeface="Calibri"/>
                  <a:sym typeface="Calibri"/>
                </a:rPr>
                <a:t>DIFFERENTIATE</a:t>
              </a:r>
              <a:endParaRPr sz="1400" b="0" i="0" u="none" strike="noStrike" cap="none">
                <a:solidFill>
                  <a:srgbClr val="000000"/>
                </a:solidFill>
                <a:latin typeface="Arial"/>
                <a:ea typeface="Arial"/>
                <a:cs typeface="Arial"/>
                <a:sym typeface="Arial"/>
              </a:endParaRPr>
            </a:p>
          </p:txBody>
        </p:sp>
        <p:sp>
          <p:nvSpPr>
            <p:cNvPr id="185" name="Google Shape;185;p22"/>
            <p:cNvSpPr txBox="1"/>
            <p:nvPr/>
          </p:nvSpPr>
          <p:spPr>
            <a:xfrm>
              <a:off x="4644813" y="4900138"/>
              <a:ext cx="2822400" cy="779700"/>
            </a:xfrm>
            <a:prstGeom prst="rect">
              <a:avLst/>
            </a:prstGeom>
            <a:noFill/>
            <a:ln>
              <a:noFill/>
            </a:ln>
          </p:spPr>
          <p:txBody>
            <a:bodyPr spcFirstLastPara="1" wrap="square" lIns="121875" tIns="60925" rIns="121875" bIns="60925" anchor="t" anchorCtr="0">
              <a:noAutofit/>
            </a:bodyPr>
            <a:lstStyle/>
            <a:p>
              <a:pPr marL="0" marR="0" lvl="0" indent="0" algn="l" rtl="0">
                <a:lnSpc>
                  <a:spcPct val="110000"/>
                </a:lnSpc>
                <a:spcBef>
                  <a:spcPts val="0"/>
                </a:spcBef>
                <a:spcAft>
                  <a:spcPts val="0"/>
                </a:spcAft>
                <a:buClr>
                  <a:srgbClr val="000000"/>
                </a:buClr>
                <a:buSzPts val="1800"/>
                <a:buFont typeface="Arial"/>
                <a:buNone/>
              </a:pPr>
              <a:r>
                <a:rPr lang="en-US" sz="1800" b="0" i="0" u="none" strike="noStrike" cap="none">
                  <a:solidFill>
                    <a:srgbClr val="595959"/>
                  </a:solidFill>
                  <a:latin typeface="Source Sans Pro"/>
                  <a:ea typeface="Source Sans Pro"/>
                  <a:cs typeface="Source Sans Pro"/>
                  <a:sym typeface="Source Sans Pro"/>
                </a:rPr>
                <a:t>Adapt activities to meet student needs</a:t>
              </a:r>
              <a:endParaRPr sz="1400" b="0" i="0" u="none" strike="noStrike" cap="none">
                <a:solidFill>
                  <a:srgbClr val="000000"/>
                </a:solidFill>
                <a:latin typeface="Arial"/>
                <a:ea typeface="Arial"/>
                <a:cs typeface="Arial"/>
                <a:sym typeface="Arial"/>
              </a:endParaRPr>
            </a:p>
          </p:txBody>
        </p:sp>
        <p:cxnSp>
          <p:nvCxnSpPr>
            <p:cNvPr id="186" name="Google Shape;186;p22"/>
            <p:cNvCxnSpPr/>
            <p:nvPr/>
          </p:nvCxnSpPr>
          <p:spPr>
            <a:xfrm>
              <a:off x="4757345" y="4797279"/>
              <a:ext cx="2283000" cy="0"/>
            </a:xfrm>
            <a:prstGeom prst="straightConnector1">
              <a:avLst/>
            </a:prstGeom>
            <a:noFill/>
            <a:ln w="25400" cap="flat" cmpd="sng">
              <a:solidFill>
                <a:srgbClr val="00C1DE"/>
              </a:solidFill>
              <a:prstDash val="solid"/>
              <a:round/>
              <a:headEnd type="none" w="sm" len="sm"/>
              <a:tailEnd type="none" w="sm" len="sm"/>
            </a:ln>
          </p:spPr>
        </p:cxnSp>
      </p:grpSp>
      <p:pic>
        <p:nvPicPr>
          <p:cNvPr id="187" name="Google Shape;187;p22" descr="zSpaceColorLogoNoBackground.png"/>
          <p:cNvPicPr preferRelativeResize="0"/>
          <p:nvPr/>
        </p:nvPicPr>
        <p:blipFill rotWithShape="1">
          <a:blip r:embed="rId3">
            <a:alphaModFix/>
          </a:blip>
          <a:srcRect/>
          <a:stretch/>
        </p:blipFill>
        <p:spPr>
          <a:xfrm>
            <a:off x="5306494" y="541596"/>
            <a:ext cx="1579012" cy="45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210633" y="497200"/>
            <a:ext cx="5393700" cy="19764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US"/>
              <a:t>zSpace Agenda </a:t>
            </a:r>
            <a:br>
              <a:rPr lang="en-US"/>
            </a:br>
            <a:r>
              <a:rPr lang="en-US"/>
              <a:t> </a:t>
            </a:r>
            <a:endParaRPr sz="4000"/>
          </a:p>
        </p:txBody>
      </p:sp>
      <p:sp>
        <p:nvSpPr>
          <p:cNvPr id="193" name="Google Shape;193;p23"/>
          <p:cNvSpPr txBox="1">
            <a:spLocks noGrp="1"/>
          </p:cNvSpPr>
          <p:nvPr>
            <p:ph type="subTitle" idx="1"/>
          </p:nvPr>
        </p:nvSpPr>
        <p:spPr>
          <a:xfrm>
            <a:off x="348667" y="2041933"/>
            <a:ext cx="5557500" cy="36537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sz="1500">
                <a:solidFill>
                  <a:srgbClr val="434343"/>
                </a:solidFill>
                <a:latin typeface="Arial"/>
                <a:ea typeface="Arial"/>
                <a:cs typeface="Arial"/>
                <a:sym typeface="Arial"/>
              </a:rPr>
              <a:t>Build zSpace skills to instruct and integrate into Allied Health</a:t>
            </a:r>
            <a:endParaRPr sz="1500">
              <a:solidFill>
                <a:srgbClr val="434343"/>
              </a:solidFill>
              <a:latin typeface="Arial"/>
              <a:ea typeface="Arial"/>
              <a:cs typeface="Arial"/>
              <a:sym typeface="Arial"/>
            </a:endParaRPr>
          </a:p>
          <a:p>
            <a:pPr marL="0" lvl="0" indent="0" algn="l" rtl="0">
              <a:spcBef>
                <a:spcPts val="1000"/>
              </a:spcBef>
              <a:spcAft>
                <a:spcPts val="0"/>
              </a:spcAft>
              <a:buNone/>
            </a:pPr>
            <a:r>
              <a:rPr lang="en-US" sz="1500">
                <a:solidFill>
                  <a:srgbClr val="434343"/>
                </a:solidFill>
                <a:latin typeface="Arial"/>
                <a:ea typeface="Arial"/>
                <a:cs typeface="Arial"/>
                <a:sym typeface="Arial"/>
              </a:rPr>
              <a:t>1. Build zSpace skills to instruct and integrate into Allied Health</a:t>
            </a:r>
            <a:endParaRPr sz="1500">
              <a:solidFill>
                <a:srgbClr val="434343"/>
              </a:solidFill>
              <a:latin typeface="Arial"/>
              <a:ea typeface="Arial"/>
              <a:cs typeface="Arial"/>
              <a:sym typeface="Arial"/>
            </a:endParaRPr>
          </a:p>
          <a:p>
            <a:pPr marL="0" lvl="0" indent="0" algn="l" rtl="0">
              <a:spcBef>
                <a:spcPts val="1000"/>
              </a:spcBef>
              <a:spcAft>
                <a:spcPts val="0"/>
              </a:spcAft>
              <a:buNone/>
            </a:pPr>
            <a:r>
              <a:rPr lang="en-US" sz="1500">
                <a:solidFill>
                  <a:srgbClr val="434343"/>
                </a:solidFill>
                <a:latin typeface="Arial"/>
                <a:ea typeface="Arial"/>
                <a:cs typeface="Arial"/>
                <a:sym typeface="Arial"/>
              </a:rPr>
              <a:t>2. Understand how different applications can be used to teach Allied Health</a:t>
            </a:r>
            <a:endParaRPr sz="1500">
              <a:solidFill>
                <a:srgbClr val="434343"/>
              </a:solidFill>
              <a:latin typeface="Arial"/>
              <a:ea typeface="Arial"/>
              <a:cs typeface="Arial"/>
              <a:sym typeface="Arial"/>
            </a:endParaRPr>
          </a:p>
          <a:p>
            <a:pPr marL="0" lvl="0" indent="0" algn="l" rtl="0">
              <a:spcBef>
                <a:spcPts val="1000"/>
              </a:spcBef>
              <a:spcAft>
                <a:spcPts val="0"/>
              </a:spcAft>
              <a:buNone/>
            </a:pPr>
            <a:r>
              <a:rPr lang="en-US" sz="1500">
                <a:solidFill>
                  <a:srgbClr val="434343"/>
                </a:solidFill>
                <a:latin typeface="Arial"/>
                <a:ea typeface="Arial"/>
                <a:cs typeface="Arial"/>
                <a:sym typeface="Arial"/>
              </a:rPr>
              <a:t>3. Develop a plan to integrate zSpace</a:t>
            </a:r>
            <a:endParaRPr sz="2600">
              <a:solidFill>
                <a:srgbClr val="434343"/>
              </a:solidFill>
              <a:latin typeface="Source Sans Pro"/>
              <a:ea typeface="Source Sans Pro"/>
              <a:cs typeface="Source Sans Pro"/>
              <a:sym typeface="Source Sans Pro"/>
            </a:endParaRPr>
          </a:p>
        </p:txBody>
      </p:sp>
      <p:sp>
        <p:nvSpPr>
          <p:cNvPr id="194" name="Google Shape;194;p23"/>
          <p:cNvSpPr txBox="1"/>
          <p:nvPr/>
        </p:nvSpPr>
        <p:spPr>
          <a:xfrm>
            <a:off x="6762433" y="1170867"/>
            <a:ext cx="4755300" cy="4587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1900">
              <a:latin typeface="Source Sans Pro Light"/>
              <a:ea typeface="Source Sans Pro Light"/>
              <a:cs typeface="Source Sans Pro Light"/>
              <a:sym typeface="Source Sans Pro Light"/>
            </a:endParaRPr>
          </a:p>
        </p:txBody>
      </p:sp>
      <p:sp>
        <p:nvSpPr>
          <p:cNvPr id="195" name="Google Shape;195;p23"/>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196" name="Google Shape;196;p23"/>
          <p:cNvPicPr preferRelativeResize="0"/>
          <p:nvPr/>
        </p:nvPicPr>
        <p:blipFill>
          <a:blip r:embed="rId3">
            <a:alphaModFix/>
          </a:blip>
          <a:stretch>
            <a:fillRect/>
          </a:stretch>
        </p:blipFill>
        <p:spPr>
          <a:xfrm>
            <a:off x="5997304" y="289200"/>
            <a:ext cx="6285434" cy="62795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4"/>
          <p:cNvSpPr txBox="1">
            <a:spLocks noGrp="1"/>
          </p:cNvSpPr>
          <p:nvPr>
            <p:ph type="title"/>
          </p:nvPr>
        </p:nvSpPr>
        <p:spPr>
          <a:xfrm>
            <a:off x="328233" y="682533"/>
            <a:ext cx="5767500" cy="1976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solidFill>
                  <a:srgbClr val="FFFFFF"/>
                </a:solidFill>
              </a:rPr>
              <a:t>CTE </a:t>
            </a:r>
            <a:endParaRPr>
              <a:solidFill>
                <a:srgbClr val="FFFFFF"/>
              </a:solidFill>
            </a:endParaRPr>
          </a:p>
          <a:p>
            <a:pPr marL="0" lvl="0" indent="0" algn="l" rtl="0">
              <a:spcBef>
                <a:spcPts val="0"/>
              </a:spcBef>
              <a:spcAft>
                <a:spcPts val="0"/>
              </a:spcAft>
              <a:buNone/>
            </a:pPr>
            <a:r>
              <a:rPr lang="en-US" sz="2400">
                <a:solidFill>
                  <a:srgbClr val="FFFFFF"/>
                </a:solidFill>
              </a:rPr>
              <a:t>Allied Health * Health Science * Medical</a:t>
            </a:r>
            <a:r>
              <a:rPr lang="en-US" sz="2400"/>
              <a:t>  </a:t>
            </a:r>
            <a:endParaRPr sz="2400"/>
          </a:p>
        </p:txBody>
      </p:sp>
      <p:pic>
        <p:nvPicPr>
          <p:cNvPr id="202" name="Google Shape;202;p24"/>
          <p:cNvPicPr preferRelativeResize="0"/>
          <p:nvPr/>
        </p:nvPicPr>
        <p:blipFill>
          <a:blip r:embed="rId3">
            <a:alphaModFix/>
          </a:blip>
          <a:stretch>
            <a:fillRect/>
          </a:stretch>
        </p:blipFill>
        <p:spPr>
          <a:xfrm>
            <a:off x="156300" y="3103400"/>
            <a:ext cx="5393600" cy="3030518"/>
          </a:xfrm>
          <a:prstGeom prst="rect">
            <a:avLst/>
          </a:prstGeom>
          <a:noFill/>
          <a:ln>
            <a:noFill/>
          </a:ln>
        </p:spPr>
      </p:pic>
      <p:pic>
        <p:nvPicPr>
          <p:cNvPr id="203" name="Google Shape;203;p24"/>
          <p:cNvPicPr preferRelativeResize="0"/>
          <p:nvPr/>
        </p:nvPicPr>
        <p:blipFill>
          <a:blip r:embed="rId4">
            <a:alphaModFix/>
          </a:blip>
          <a:stretch>
            <a:fillRect/>
          </a:stretch>
        </p:blipFill>
        <p:spPr>
          <a:xfrm>
            <a:off x="6459400" y="846067"/>
            <a:ext cx="668634" cy="668634"/>
          </a:xfrm>
          <a:prstGeom prst="rect">
            <a:avLst/>
          </a:prstGeom>
          <a:noFill/>
          <a:ln>
            <a:noFill/>
          </a:ln>
        </p:spPr>
      </p:pic>
      <p:pic>
        <p:nvPicPr>
          <p:cNvPr id="204" name="Google Shape;204;p24">
            <a:hlinkClick r:id="rId5"/>
          </p:cNvPr>
          <p:cNvPicPr preferRelativeResize="0"/>
          <p:nvPr/>
        </p:nvPicPr>
        <p:blipFill>
          <a:blip r:embed="rId6">
            <a:alphaModFix/>
          </a:blip>
          <a:stretch>
            <a:fillRect/>
          </a:stretch>
        </p:blipFill>
        <p:spPr>
          <a:xfrm>
            <a:off x="7491600" y="873466"/>
            <a:ext cx="619479" cy="560166"/>
          </a:xfrm>
          <a:prstGeom prst="rect">
            <a:avLst/>
          </a:prstGeom>
          <a:noFill/>
          <a:ln>
            <a:noFill/>
          </a:ln>
        </p:spPr>
      </p:pic>
      <p:pic>
        <p:nvPicPr>
          <p:cNvPr id="205" name="Google Shape;205;p24">
            <a:hlinkClick r:id="rId7"/>
          </p:cNvPr>
          <p:cNvPicPr preferRelativeResize="0"/>
          <p:nvPr/>
        </p:nvPicPr>
        <p:blipFill>
          <a:blip r:embed="rId8">
            <a:alphaModFix/>
          </a:blip>
          <a:stretch>
            <a:fillRect/>
          </a:stretch>
        </p:blipFill>
        <p:spPr>
          <a:xfrm>
            <a:off x="8457633" y="716600"/>
            <a:ext cx="1031433" cy="873888"/>
          </a:xfrm>
          <a:prstGeom prst="rect">
            <a:avLst/>
          </a:prstGeom>
          <a:noFill/>
          <a:ln>
            <a:noFill/>
          </a:ln>
        </p:spPr>
      </p:pic>
      <p:pic>
        <p:nvPicPr>
          <p:cNvPr id="206" name="Google Shape;206;p24">
            <a:hlinkClick r:id="rId9"/>
          </p:cNvPr>
          <p:cNvPicPr preferRelativeResize="0"/>
          <p:nvPr/>
        </p:nvPicPr>
        <p:blipFill>
          <a:blip r:embed="rId10">
            <a:alphaModFix/>
          </a:blip>
          <a:stretch>
            <a:fillRect/>
          </a:stretch>
        </p:blipFill>
        <p:spPr>
          <a:xfrm>
            <a:off x="10751733" y="873467"/>
            <a:ext cx="560166" cy="560166"/>
          </a:xfrm>
          <a:prstGeom prst="rect">
            <a:avLst/>
          </a:prstGeom>
          <a:noFill/>
          <a:ln>
            <a:noFill/>
          </a:ln>
        </p:spPr>
      </p:pic>
      <p:sp>
        <p:nvSpPr>
          <p:cNvPr id="207" name="Google Shape;207;p24"/>
          <p:cNvSpPr/>
          <p:nvPr/>
        </p:nvSpPr>
        <p:spPr>
          <a:xfrm>
            <a:off x="6459400" y="1812167"/>
            <a:ext cx="5556900" cy="4248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8" name="Google Shape;208;p24"/>
          <p:cNvSpPr txBox="1"/>
          <p:nvPr/>
        </p:nvSpPr>
        <p:spPr>
          <a:xfrm>
            <a:off x="6682383" y="2250700"/>
            <a:ext cx="5509500" cy="3751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400" b="1">
                <a:solidFill>
                  <a:schemeClr val="dk1"/>
                </a:solidFill>
              </a:rPr>
              <a:t>Standard Industry Certifications:</a:t>
            </a:r>
            <a:endParaRPr sz="2400" b="1">
              <a:solidFill>
                <a:schemeClr val="dk1"/>
              </a:solidFill>
            </a:endParaRPr>
          </a:p>
          <a:p>
            <a:pPr marL="609600" lvl="0" indent="-457200" algn="l" rtl="0">
              <a:spcBef>
                <a:spcPts val="0"/>
              </a:spcBef>
              <a:spcAft>
                <a:spcPts val="0"/>
              </a:spcAft>
              <a:buClr>
                <a:schemeClr val="dk1"/>
              </a:buClr>
              <a:buSzPts val="2400"/>
              <a:buFont typeface="Source Sans Pro"/>
              <a:buAutoNum type="arabicPeriod"/>
            </a:pPr>
            <a:r>
              <a:rPr lang="en-US" sz="2400">
                <a:solidFill>
                  <a:schemeClr val="dk1"/>
                </a:solidFill>
                <a:latin typeface="Source Sans Pro"/>
                <a:ea typeface="Source Sans Pro"/>
                <a:cs typeface="Source Sans Pro"/>
                <a:sym typeface="Source Sans Pro"/>
              </a:rPr>
              <a:t>CMAA (Certified Medical Admin Asst) </a:t>
            </a:r>
            <a:endParaRPr sz="2400">
              <a:solidFill>
                <a:schemeClr val="dk1"/>
              </a:solidFill>
              <a:latin typeface="Source Sans Pro"/>
              <a:ea typeface="Source Sans Pro"/>
              <a:cs typeface="Source Sans Pro"/>
              <a:sym typeface="Source Sans Pro"/>
            </a:endParaRPr>
          </a:p>
          <a:p>
            <a:pPr marL="609600" lvl="0" indent="-457200" algn="l" rtl="0">
              <a:spcBef>
                <a:spcPts val="0"/>
              </a:spcBef>
              <a:spcAft>
                <a:spcPts val="0"/>
              </a:spcAft>
              <a:buClr>
                <a:schemeClr val="dk1"/>
              </a:buClr>
              <a:buSzPts val="2400"/>
              <a:buFont typeface="Source Sans Pro"/>
              <a:buAutoNum type="arabicPeriod"/>
            </a:pPr>
            <a:r>
              <a:rPr lang="en-US" sz="2400">
                <a:solidFill>
                  <a:schemeClr val="dk1"/>
                </a:solidFill>
                <a:latin typeface="Source Sans Pro"/>
                <a:ea typeface="Source Sans Pro"/>
                <a:cs typeface="Source Sans Pro"/>
                <a:sym typeface="Source Sans Pro"/>
              </a:rPr>
              <a:t>EKG/ECG (Electrocardiogram) </a:t>
            </a:r>
            <a:endParaRPr sz="2400">
              <a:solidFill>
                <a:schemeClr val="dk1"/>
              </a:solidFill>
              <a:latin typeface="Source Sans Pro"/>
              <a:ea typeface="Source Sans Pro"/>
              <a:cs typeface="Source Sans Pro"/>
              <a:sym typeface="Source Sans Pro"/>
            </a:endParaRPr>
          </a:p>
          <a:p>
            <a:pPr marL="609600" lvl="0" indent="-457200" algn="l" rtl="0">
              <a:spcBef>
                <a:spcPts val="0"/>
              </a:spcBef>
              <a:spcAft>
                <a:spcPts val="0"/>
              </a:spcAft>
              <a:buClr>
                <a:schemeClr val="dk1"/>
              </a:buClr>
              <a:buSzPts val="2400"/>
              <a:buFont typeface="Source Sans Pro"/>
              <a:buAutoNum type="arabicPeriod"/>
            </a:pPr>
            <a:r>
              <a:rPr lang="en-US" sz="2400">
                <a:solidFill>
                  <a:schemeClr val="dk1"/>
                </a:solidFill>
                <a:latin typeface="Source Sans Pro"/>
                <a:ea typeface="Source Sans Pro"/>
                <a:cs typeface="Source Sans Pro"/>
                <a:sym typeface="Source Sans Pro"/>
              </a:rPr>
              <a:t>CNA (Certified Nursing Asst)</a:t>
            </a:r>
            <a:endParaRPr sz="2400">
              <a:solidFill>
                <a:schemeClr val="dk1"/>
              </a:solidFill>
              <a:latin typeface="Source Sans Pro"/>
              <a:ea typeface="Source Sans Pro"/>
              <a:cs typeface="Source Sans Pro"/>
              <a:sym typeface="Source Sans Pro"/>
            </a:endParaRPr>
          </a:p>
          <a:p>
            <a:pPr marL="609600" lvl="0" indent="-457200" algn="l" rtl="0">
              <a:spcBef>
                <a:spcPts val="0"/>
              </a:spcBef>
              <a:spcAft>
                <a:spcPts val="0"/>
              </a:spcAft>
              <a:buClr>
                <a:schemeClr val="dk1"/>
              </a:buClr>
              <a:buSzPts val="2400"/>
              <a:buFont typeface="Source Sans Pro"/>
              <a:buAutoNum type="arabicPeriod"/>
            </a:pPr>
            <a:r>
              <a:rPr lang="en-US" sz="2400">
                <a:solidFill>
                  <a:schemeClr val="dk1"/>
                </a:solidFill>
                <a:latin typeface="Source Sans Pro"/>
                <a:ea typeface="Source Sans Pro"/>
                <a:cs typeface="Source Sans Pro"/>
                <a:sym typeface="Source Sans Pro"/>
              </a:rPr>
              <a:t>Phlebotomy</a:t>
            </a:r>
            <a:endParaRPr sz="2400">
              <a:solidFill>
                <a:schemeClr val="dk1"/>
              </a:solidFill>
              <a:latin typeface="Source Sans Pro"/>
              <a:ea typeface="Source Sans Pro"/>
              <a:cs typeface="Source Sans Pro"/>
              <a:sym typeface="Source Sans Pro"/>
            </a:endParaRPr>
          </a:p>
          <a:p>
            <a:pPr marL="609600" lvl="0" indent="-457200" algn="l" rtl="0">
              <a:spcBef>
                <a:spcPts val="0"/>
              </a:spcBef>
              <a:spcAft>
                <a:spcPts val="0"/>
              </a:spcAft>
              <a:buClr>
                <a:schemeClr val="dk1"/>
              </a:buClr>
              <a:buSzPts val="2400"/>
              <a:buFont typeface="Source Sans Pro"/>
              <a:buAutoNum type="arabicPeriod"/>
            </a:pPr>
            <a:r>
              <a:rPr lang="en-US" sz="2400">
                <a:solidFill>
                  <a:schemeClr val="dk1"/>
                </a:solidFill>
                <a:latin typeface="Source Sans Pro"/>
                <a:ea typeface="Source Sans Pro"/>
                <a:cs typeface="Source Sans Pro"/>
                <a:sym typeface="Source Sans Pro"/>
              </a:rPr>
              <a:t>CPT (Certified Patient Tech)</a:t>
            </a:r>
            <a:endParaRPr sz="2400">
              <a:solidFill>
                <a:schemeClr val="dk1"/>
              </a:solidFill>
              <a:latin typeface="Source Sans Pro"/>
              <a:ea typeface="Source Sans Pro"/>
              <a:cs typeface="Source Sans Pro"/>
              <a:sym typeface="Source Sans Pro"/>
            </a:endParaRPr>
          </a:p>
          <a:p>
            <a:pPr marL="609600" lvl="0" indent="-457200" algn="l" rtl="0">
              <a:spcBef>
                <a:spcPts val="0"/>
              </a:spcBef>
              <a:spcAft>
                <a:spcPts val="0"/>
              </a:spcAft>
              <a:buClr>
                <a:schemeClr val="dk1"/>
              </a:buClr>
              <a:buSzPts val="2400"/>
              <a:buFont typeface="Source Sans Pro"/>
              <a:buAutoNum type="arabicPeriod"/>
            </a:pPr>
            <a:r>
              <a:rPr lang="en-US" sz="2400">
                <a:solidFill>
                  <a:schemeClr val="dk1"/>
                </a:solidFill>
                <a:latin typeface="Source Sans Pro"/>
                <a:ea typeface="Source Sans Pro"/>
                <a:cs typeface="Source Sans Pro"/>
                <a:sym typeface="Source Sans Pro"/>
              </a:rPr>
              <a:t>RT (Respiratory Therapist)</a:t>
            </a:r>
            <a:endParaRPr sz="2400">
              <a:solidFill>
                <a:schemeClr val="dk1"/>
              </a:solidFill>
              <a:latin typeface="Source Sans Pro"/>
              <a:ea typeface="Source Sans Pro"/>
              <a:cs typeface="Source Sans Pro"/>
              <a:sym typeface="Source Sans Pro"/>
            </a:endParaRPr>
          </a:p>
          <a:p>
            <a:pPr marL="609600" lvl="0" indent="-457200" algn="l" rtl="0">
              <a:spcBef>
                <a:spcPts val="0"/>
              </a:spcBef>
              <a:spcAft>
                <a:spcPts val="0"/>
              </a:spcAft>
              <a:buClr>
                <a:schemeClr val="dk1"/>
              </a:buClr>
              <a:buSzPts val="2400"/>
              <a:buFont typeface="Source Sans Pro"/>
              <a:buAutoNum type="arabicPeriod"/>
            </a:pPr>
            <a:r>
              <a:rPr lang="en-US" sz="2400">
                <a:solidFill>
                  <a:schemeClr val="dk1"/>
                </a:solidFill>
                <a:latin typeface="Source Sans Pro"/>
                <a:ea typeface="Source Sans Pro"/>
                <a:cs typeface="Source Sans Pro"/>
                <a:sym typeface="Source Sans Pro"/>
              </a:rPr>
              <a:t>LPN (Licensed Practical Nurse)</a:t>
            </a:r>
            <a:endParaRPr sz="2400">
              <a:solidFill>
                <a:schemeClr val="dk1"/>
              </a:solidFill>
              <a:latin typeface="Source Sans Pro"/>
              <a:ea typeface="Source Sans Pro"/>
              <a:cs typeface="Source Sans Pro"/>
              <a:sym typeface="Source Sans Pro"/>
            </a:endParaRPr>
          </a:p>
          <a:p>
            <a:pPr marL="609600" lvl="0" indent="-457200" algn="l" rtl="0">
              <a:spcBef>
                <a:spcPts val="0"/>
              </a:spcBef>
              <a:spcAft>
                <a:spcPts val="0"/>
              </a:spcAft>
              <a:buClr>
                <a:schemeClr val="dk1"/>
              </a:buClr>
              <a:buSzPts val="2400"/>
              <a:buFont typeface="Source Sans Pro"/>
              <a:buAutoNum type="arabicPeriod"/>
            </a:pPr>
            <a:r>
              <a:rPr lang="en-US" sz="2400">
                <a:solidFill>
                  <a:schemeClr val="dk1"/>
                </a:solidFill>
                <a:latin typeface="Source Sans Pro"/>
                <a:ea typeface="Source Sans Pro"/>
                <a:cs typeface="Source Sans Pro"/>
                <a:sym typeface="Source Sans Pro"/>
              </a:rPr>
              <a:t>RN (Registered Nurse)</a:t>
            </a:r>
            <a:endParaRPr sz="2400">
              <a:latin typeface="Source Sans Pro Light"/>
              <a:ea typeface="Source Sans Pro Light"/>
              <a:cs typeface="Source Sans Pro Light"/>
              <a:sym typeface="Source Sans Pro Light"/>
            </a:endParaRPr>
          </a:p>
        </p:txBody>
      </p:sp>
      <p:sp>
        <p:nvSpPr>
          <p:cNvPr id="209" name="Google Shape;209;p24"/>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5"/>
          <p:cNvPicPr preferRelativeResize="0"/>
          <p:nvPr/>
        </p:nvPicPr>
        <p:blipFill rotWithShape="1">
          <a:blip r:embed="rId3">
            <a:alphaModFix/>
          </a:blip>
          <a:srcRect/>
          <a:stretch/>
        </p:blipFill>
        <p:spPr>
          <a:xfrm>
            <a:off x="10135690" y="316198"/>
            <a:ext cx="1333359" cy="998725"/>
          </a:xfrm>
          <a:prstGeom prst="rect">
            <a:avLst/>
          </a:prstGeom>
          <a:noFill/>
          <a:ln>
            <a:noFill/>
          </a:ln>
        </p:spPr>
      </p:pic>
      <p:sp>
        <p:nvSpPr>
          <p:cNvPr id="216" name="Google Shape;216;p25">
            <a:hlinkClick r:id="rId4"/>
          </p:cNvPr>
          <p:cNvSpPr txBox="1">
            <a:spLocks noGrp="1"/>
          </p:cNvSpPr>
          <p:nvPr>
            <p:ph type="ctrTitle"/>
          </p:nvPr>
        </p:nvSpPr>
        <p:spPr>
          <a:xfrm>
            <a:off x="2406100" y="481825"/>
            <a:ext cx="7100100" cy="833100"/>
          </a:xfrm>
          <a:prstGeom prst="rect">
            <a:avLst/>
          </a:prstGeom>
        </p:spPr>
        <p:txBody>
          <a:bodyPr spcFirstLastPara="1" wrap="square" lIns="91425" tIns="91425" rIns="91425" bIns="91425" anchor="t" anchorCtr="0">
            <a:noAutofit/>
          </a:bodyPr>
          <a:lstStyle/>
          <a:p>
            <a:pPr marL="0" marR="0" lvl="0" indent="0" algn="ctr" rtl="0">
              <a:spcBef>
                <a:spcPts val="0"/>
              </a:spcBef>
              <a:spcAft>
                <a:spcPts val="0"/>
              </a:spcAft>
              <a:buNone/>
            </a:pPr>
            <a:r>
              <a:rPr lang="en-US"/>
              <a:t>zSpace Applications</a:t>
            </a:r>
            <a:endParaRPr b="1" i="0" u="none" strike="noStrike" cap="none"/>
          </a:p>
        </p:txBody>
      </p:sp>
      <p:sp>
        <p:nvSpPr>
          <p:cNvPr id="217" name="Google Shape;217;p25"/>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pic>
        <p:nvPicPr>
          <p:cNvPr id="218" name="Google Shape;218;p25"/>
          <p:cNvPicPr preferRelativeResize="0"/>
          <p:nvPr/>
        </p:nvPicPr>
        <p:blipFill>
          <a:blip r:embed="rId5">
            <a:alphaModFix/>
          </a:blip>
          <a:stretch>
            <a:fillRect/>
          </a:stretch>
        </p:blipFill>
        <p:spPr>
          <a:xfrm>
            <a:off x="2016700" y="1556883"/>
            <a:ext cx="619125" cy="619125"/>
          </a:xfrm>
          <a:prstGeom prst="rect">
            <a:avLst/>
          </a:prstGeom>
          <a:noFill/>
          <a:ln>
            <a:noFill/>
          </a:ln>
        </p:spPr>
      </p:pic>
      <p:pic>
        <p:nvPicPr>
          <p:cNvPr id="219" name="Google Shape;219;p25"/>
          <p:cNvPicPr preferRelativeResize="0"/>
          <p:nvPr/>
        </p:nvPicPr>
        <p:blipFill>
          <a:blip r:embed="rId6">
            <a:alphaModFix/>
          </a:blip>
          <a:stretch>
            <a:fillRect/>
          </a:stretch>
        </p:blipFill>
        <p:spPr>
          <a:xfrm>
            <a:off x="3967200" y="4941808"/>
            <a:ext cx="619125" cy="619125"/>
          </a:xfrm>
          <a:prstGeom prst="rect">
            <a:avLst/>
          </a:prstGeom>
          <a:noFill/>
          <a:ln>
            <a:noFill/>
          </a:ln>
        </p:spPr>
      </p:pic>
      <p:pic>
        <p:nvPicPr>
          <p:cNvPr id="220" name="Google Shape;220;p25"/>
          <p:cNvPicPr preferRelativeResize="0"/>
          <p:nvPr/>
        </p:nvPicPr>
        <p:blipFill>
          <a:blip r:embed="rId7">
            <a:alphaModFix/>
          </a:blip>
          <a:stretch>
            <a:fillRect/>
          </a:stretch>
        </p:blipFill>
        <p:spPr>
          <a:xfrm>
            <a:off x="3967200" y="1556883"/>
            <a:ext cx="619125" cy="619125"/>
          </a:xfrm>
          <a:prstGeom prst="rect">
            <a:avLst/>
          </a:prstGeom>
          <a:noFill/>
          <a:ln>
            <a:noFill/>
          </a:ln>
        </p:spPr>
      </p:pic>
      <p:pic>
        <p:nvPicPr>
          <p:cNvPr id="221" name="Google Shape;221;p25"/>
          <p:cNvPicPr preferRelativeResize="0"/>
          <p:nvPr/>
        </p:nvPicPr>
        <p:blipFill>
          <a:blip r:embed="rId8">
            <a:alphaModFix/>
          </a:blip>
          <a:stretch>
            <a:fillRect/>
          </a:stretch>
        </p:blipFill>
        <p:spPr>
          <a:xfrm>
            <a:off x="5596425" y="1556883"/>
            <a:ext cx="619125" cy="619125"/>
          </a:xfrm>
          <a:prstGeom prst="rect">
            <a:avLst/>
          </a:prstGeom>
          <a:noFill/>
          <a:ln>
            <a:noFill/>
          </a:ln>
        </p:spPr>
      </p:pic>
      <p:pic>
        <p:nvPicPr>
          <p:cNvPr id="222" name="Google Shape;222;p25"/>
          <p:cNvPicPr preferRelativeResize="0"/>
          <p:nvPr/>
        </p:nvPicPr>
        <p:blipFill>
          <a:blip r:embed="rId9">
            <a:alphaModFix/>
          </a:blip>
          <a:stretch>
            <a:fillRect/>
          </a:stretch>
        </p:blipFill>
        <p:spPr>
          <a:xfrm>
            <a:off x="2016713" y="3119450"/>
            <a:ext cx="619100" cy="619100"/>
          </a:xfrm>
          <a:prstGeom prst="rect">
            <a:avLst/>
          </a:prstGeom>
          <a:noFill/>
          <a:ln>
            <a:noFill/>
          </a:ln>
        </p:spPr>
      </p:pic>
      <p:pic>
        <p:nvPicPr>
          <p:cNvPr id="223" name="Google Shape;223;p25"/>
          <p:cNvPicPr preferRelativeResize="0"/>
          <p:nvPr/>
        </p:nvPicPr>
        <p:blipFill>
          <a:blip r:embed="rId10">
            <a:alphaModFix/>
          </a:blip>
          <a:stretch>
            <a:fillRect/>
          </a:stretch>
        </p:blipFill>
        <p:spPr>
          <a:xfrm>
            <a:off x="3997938" y="3160806"/>
            <a:ext cx="619125" cy="536385"/>
          </a:xfrm>
          <a:prstGeom prst="rect">
            <a:avLst/>
          </a:prstGeom>
          <a:noFill/>
          <a:ln>
            <a:noFill/>
          </a:ln>
        </p:spPr>
      </p:pic>
      <p:pic>
        <p:nvPicPr>
          <p:cNvPr id="224" name="Google Shape;224;p25"/>
          <p:cNvPicPr preferRelativeResize="0"/>
          <p:nvPr/>
        </p:nvPicPr>
        <p:blipFill>
          <a:blip r:embed="rId11">
            <a:alphaModFix/>
          </a:blip>
          <a:stretch>
            <a:fillRect/>
          </a:stretch>
        </p:blipFill>
        <p:spPr>
          <a:xfrm>
            <a:off x="5563513" y="4941796"/>
            <a:ext cx="619125" cy="619125"/>
          </a:xfrm>
          <a:prstGeom prst="rect">
            <a:avLst/>
          </a:prstGeom>
          <a:noFill/>
          <a:ln>
            <a:noFill/>
          </a:ln>
        </p:spPr>
      </p:pic>
      <p:pic>
        <p:nvPicPr>
          <p:cNvPr id="225" name="Google Shape;225;p25"/>
          <p:cNvPicPr preferRelativeResize="0"/>
          <p:nvPr/>
        </p:nvPicPr>
        <p:blipFill>
          <a:blip r:embed="rId12">
            <a:alphaModFix/>
          </a:blip>
          <a:stretch>
            <a:fillRect/>
          </a:stretch>
        </p:blipFill>
        <p:spPr>
          <a:xfrm>
            <a:off x="5596425" y="3070971"/>
            <a:ext cx="619125" cy="619125"/>
          </a:xfrm>
          <a:prstGeom prst="rect">
            <a:avLst/>
          </a:prstGeom>
          <a:noFill/>
          <a:ln>
            <a:noFill/>
          </a:ln>
        </p:spPr>
      </p:pic>
      <p:pic>
        <p:nvPicPr>
          <p:cNvPr id="226" name="Google Shape;226;p25"/>
          <p:cNvPicPr preferRelativeResize="0"/>
          <p:nvPr/>
        </p:nvPicPr>
        <p:blipFill>
          <a:blip r:embed="rId13">
            <a:alphaModFix/>
          </a:blip>
          <a:stretch>
            <a:fillRect/>
          </a:stretch>
        </p:blipFill>
        <p:spPr>
          <a:xfrm>
            <a:off x="7322975" y="1502833"/>
            <a:ext cx="619125" cy="619125"/>
          </a:xfrm>
          <a:prstGeom prst="rect">
            <a:avLst/>
          </a:prstGeom>
          <a:noFill/>
          <a:ln>
            <a:noFill/>
          </a:ln>
        </p:spPr>
      </p:pic>
      <p:sp>
        <p:nvSpPr>
          <p:cNvPr id="227" name="Google Shape;227;p25"/>
          <p:cNvSpPr txBox="1"/>
          <p:nvPr/>
        </p:nvSpPr>
        <p:spPr>
          <a:xfrm>
            <a:off x="1596325" y="2225675"/>
            <a:ext cx="1584900" cy="444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666666"/>
                </a:solidFill>
                <a:latin typeface="Source Sans Pro"/>
                <a:ea typeface="Source Sans Pro"/>
                <a:cs typeface="Source Sans Pro"/>
                <a:sym typeface="Source Sans Pro"/>
              </a:rPr>
              <a:t>zSpace Studio</a:t>
            </a:r>
            <a:endParaRPr sz="1600">
              <a:solidFill>
                <a:srgbClr val="666666"/>
              </a:solidFill>
              <a:latin typeface="Source Sans Pro"/>
              <a:ea typeface="Source Sans Pro"/>
              <a:cs typeface="Source Sans Pro"/>
              <a:sym typeface="Source Sans Pro"/>
            </a:endParaRPr>
          </a:p>
        </p:txBody>
      </p:sp>
      <p:sp>
        <p:nvSpPr>
          <p:cNvPr id="228" name="Google Shape;228;p25"/>
          <p:cNvSpPr txBox="1"/>
          <p:nvPr/>
        </p:nvSpPr>
        <p:spPr>
          <a:xfrm>
            <a:off x="3563500" y="2225675"/>
            <a:ext cx="1488000" cy="444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666666"/>
                </a:solidFill>
                <a:latin typeface="Source Sans Pro"/>
                <a:ea typeface="Source Sans Pro"/>
                <a:cs typeface="Source Sans Pro"/>
                <a:sym typeface="Source Sans Pro"/>
              </a:rPr>
              <a:t>Newton’s Park</a:t>
            </a:r>
            <a:endParaRPr sz="1600">
              <a:solidFill>
                <a:srgbClr val="666666"/>
              </a:solidFill>
              <a:latin typeface="Source Sans Pro"/>
              <a:ea typeface="Source Sans Pro"/>
              <a:cs typeface="Source Sans Pro"/>
              <a:sym typeface="Source Sans Pro"/>
            </a:endParaRPr>
          </a:p>
        </p:txBody>
      </p:sp>
      <p:sp>
        <p:nvSpPr>
          <p:cNvPr id="229" name="Google Shape;229;p25"/>
          <p:cNvSpPr txBox="1"/>
          <p:nvPr/>
        </p:nvSpPr>
        <p:spPr>
          <a:xfrm>
            <a:off x="5129075" y="2225675"/>
            <a:ext cx="1488000" cy="444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666666"/>
                </a:solidFill>
                <a:latin typeface="Source Sans Pro"/>
                <a:ea typeface="Source Sans Pro"/>
                <a:cs typeface="Source Sans Pro"/>
                <a:sym typeface="Source Sans Pro"/>
              </a:rPr>
              <a:t>Franklin’s Lab</a:t>
            </a:r>
            <a:endParaRPr sz="1600">
              <a:solidFill>
                <a:srgbClr val="666666"/>
              </a:solidFill>
              <a:latin typeface="Source Sans Pro"/>
              <a:ea typeface="Source Sans Pro"/>
              <a:cs typeface="Source Sans Pro"/>
              <a:sym typeface="Source Sans Pro"/>
            </a:endParaRPr>
          </a:p>
        </p:txBody>
      </p:sp>
      <p:pic>
        <p:nvPicPr>
          <p:cNvPr id="230" name="Google Shape;230;p25"/>
          <p:cNvPicPr preferRelativeResize="0"/>
          <p:nvPr/>
        </p:nvPicPr>
        <p:blipFill>
          <a:blip r:embed="rId14">
            <a:alphaModFix/>
          </a:blip>
          <a:stretch>
            <a:fillRect/>
          </a:stretch>
        </p:blipFill>
        <p:spPr>
          <a:xfrm>
            <a:off x="2016700" y="4941800"/>
            <a:ext cx="619125" cy="619125"/>
          </a:xfrm>
          <a:prstGeom prst="rect">
            <a:avLst/>
          </a:prstGeom>
          <a:noFill/>
          <a:ln>
            <a:noFill/>
          </a:ln>
        </p:spPr>
      </p:pic>
      <p:sp>
        <p:nvSpPr>
          <p:cNvPr id="231" name="Google Shape;231;p25"/>
          <p:cNvSpPr txBox="1"/>
          <p:nvPr/>
        </p:nvSpPr>
        <p:spPr>
          <a:xfrm>
            <a:off x="6888563" y="2309850"/>
            <a:ext cx="1488000" cy="444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666666"/>
                </a:solidFill>
                <a:latin typeface="Source Sans Pro"/>
                <a:ea typeface="Source Sans Pro"/>
                <a:cs typeface="Source Sans Pro"/>
                <a:sym typeface="Source Sans Pro"/>
              </a:rPr>
              <a:t>Experiences</a:t>
            </a:r>
            <a:endParaRPr sz="1600">
              <a:solidFill>
                <a:srgbClr val="666666"/>
              </a:solidFill>
              <a:latin typeface="Source Sans Pro"/>
              <a:ea typeface="Source Sans Pro"/>
              <a:cs typeface="Source Sans Pro"/>
              <a:sym typeface="Source Sans Pro"/>
            </a:endParaRPr>
          </a:p>
        </p:txBody>
      </p:sp>
      <p:sp>
        <p:nvSpPr>
          <p:cNvPr id="232" name="Google Shape;232;p25"/>
          <p:cNvSpPr txBox="1"/>
          <p:nvPr/>
        </p:nvSpPr>
        <p:spPr>
          <a:xfrm>
            <a:off x="3563500" y="5543075"/>
            <a:ext cx="1488000" cy="444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666666"/>
                </a:solidFill>
                <a:latin typeface="Source Sans Pro"/>
                <a:ea typeface="Source Sans Pro"/>
                <a:cs typeface="Source Sans Pro"/>
                <a:sym typeface="Source Sans Pro"/>
              </a:rPr>
              <a:t>Leopoly</a:t>
            </a:r>
            <a:endParaRPr sz="1600">
              <a:solidFill>
                <a:srgbClr val="666666"/>
              </a:solidFill>
              <a:latin typeface="Source Sans Pro"/>
              <a:ea typeface="Source Sans Pro"/>
              <a:cs typeface="Source Sans Pro"/>
              <a:sym typeface="Source Sans Pro"/>
            </a:endParaRPr>
          </a:p>
        </p:txBody>
      </p:sp>
      <p:sp>
        <p:nvSpPr>
          <p:cNvPr id="233" name="Google Shape;233;p25"/>
          <p:cNvSpPr txBox="1"/>
          <p:nvPr/>
        </p:nvSpPr>
        <p:spPr>
          <a:xfrm>
            <a:off x="1644775" y="5560925"/>
            <a:ext cx="1488000" cy="444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666666"/>
                </a:solidFill>
                <a:latin typeface="Source Sans Pro"/>
                <a:ea typeface="Source Sans Pro"/>
                <a:cs typeface="Source Sans Pro"/>
                <a:sym typeface="Source Sans Pro"/>
              </a:rPr>
              <a:t>Tinkercad</a:t>
            </a:r>
            <a:endParaRPr sz="1600">
              <a:solidFill>
                <a:srgbClr val="666666"/>
              </a:solidFill>
              <a:latin typeface="Source Sans Pro"/>
              <a:ea typeface="Source Sans Pro"/>
              <a:cs typeface="Source Sans Pro"/>
              <a:sym typeface="Source Sans Pro"/>
            </a:endParaRPr>
          </a:p>
        </p:txBody>
      </p:sp>
      <p:sp>
        <p:nvSpPr>
          <p:cNvPr id="234" name="Google Shape;234;p25"/>
          <p:cNvSpPr txBox="1"/>
          <p:nvPr/>
        </p:nvSpPr>
        <p:spPr>
          <a:xfrm>
            <a:off x="1582263" y="3893300"/>
            <a:ext cx="1488000" cy="444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666666"/>
                </a:solidFill>
                <a:latin typeface="Source Sans Pro"/>
                <a:ea typeface="Source Sans Pro"/>
                <a:cs typeface="Source Sans Pro"/>
                <a:sym typeface="Source Sans Pro"/>
              </a:rPr>
              <a:t>VIVED Science</a:t>
            </a:r>
            <a:endParaRPr sz="1600">
              <a:solidFill>
                <a:srgbClr val="666666"/>
              </a:solidFill>
              <a:latin typeface="Source Sans Pro"/>
              <a:ea typeface="Source Sans Pro"/>
              <a:cs typeface="Source Sans Pro"/>
              <a:sym typeface="Source Sans Pro"/>
            </a:endParaRPr>
          </a:p>
        </p:txBody>
      </p:sp>
      <p:sp>
        <p:nvSpPr>
          <p:cNvPr id="235" name="Google Shape;235;p25"/>
          <p:cNvSpPr txBox="1"/>
          <p:nvPr/>
        </p:nvSpPr>
        <p:spPr>
          <a:xfrm>
            <a:off x="3515050" y="3893300"/>
            <a:ext cx="1584900" cy="444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666666"/>
                </a:solidFill>
                <a:latin typeface="Source Sans Pro"/>
                <a:ea typeface="Source Sans Pro"/>
                <a:cs typeface="Source Sans Pro"/>
                <a:sym typeface="Source Sans Pro"/>
              </a:rPr>
              <a:t>VIVED Chemistry</a:t>
            </a:r>
            <a:endParaRPr sz="1600">
              <a:solidFill>
                <a:srgbClr val="666666"/>
              </a:solidFill>
              <a:latin typeface="Source Sans Pro"/>
              <a:ea typeface="Source Sans Pro"/>
              <a:cs typeface="Source Sans Pro"/>
              <a:sym typeface="Source Sans Pro"/>
            </a:endParaRPr>
          </a:p>
        </p:txBody>
      </p:sp>
      <p:sp>
        <p:nvSpPr>
          <p:cNvPr id="236" name="Google Shape;236;p25"/>
          <p:cNvSpPr txBox="1"/>
          <p:nvPr/>
        </p:nvSpPr>
        <p:spPr>
          <a:xfrm>
            <a:off x="5113538" y="3893300"/>
            <a:ext cx="1584900" cy="444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666666"/>
                </a:solidFill>
                <a:latin typeface="Source Sans Pro"/>
                <a:ea typeface="Source Sans Pro"/>
                <a:cs typeface="Source Sans Pro"/>
                <a:sym typeface="Source Sans Pro"/>
              </a:rPr>
              <a:t>Human Anatomy Atlas</a:t>
            </a:r>
            <a:endParaRPr sz="1600">
              <a:solidFill>
                <a:srgbClr val="666666"/>
              </a:solidFill>
              <a:latin typeface="Source Sans Pro"/>
              <a:ea typeface="Source Sans Pro"/>
              <a:cs typeface="Source Sans Pro"/>
              <a:sym typeface="Source Sans Pro"/>
            </a:endParaRPr>
          </a:p>
        </p:txBody>
      </p:sp>
      <p:sp>
        <p:nvSpPr>
          <p:cNvPr id="237" name="Google Shape;237;p25"/>
          <p:cNvSpPr txBox="1"/>
          <p:nvPr/>
        </p:nvSpPr>
        <p:spPr>
          <a:xfrm>
            <a:off x="5080625" y="5543075"/>
            <a:ext cx="1584900" cy="444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666666"/>
                </a:solidFill>
                <a:latin typeface="Source Sans Pro"/>
                <a:ea typeface="Source Sans Pro"/>
                <a:cs typeface="Source Sans Pro"/>
                <a:sym typeface="Source Sans Pro"/>
              </a:rPr>
              <a:t>Geogebra</a:t>
            </a:r>
            <a:endParaRPr sz="1600">
              <a:solidFill>
                <a:srgbClr val="666666"/>
              </a:solidFill>
              <a:latin typeface="Source Sans Pro"/>
              <a:ea typeface="Source Sans Pro"/>
              <a:cs typeface="Source Sans Pro"/>
              <a:sym typeface="Source Sans Pro"/>
            </a:endParaRPr>
          </a:p>
        </p:txBody>
      </p:sp>
      <p:pic>
        <p:nvPicPr>
          <p:cNvPr id="238" name="Google Shape;238;p25"/>
          <p:cNvPicPr preferRelativeResize="0"/>
          <p:nvPr/>
        </p:nvPicPr>
        <p:blipFill>
          <a:blip r:embed="rId15">
            <a:alphaModFix/>
          </a:blip>
          <a:stretch>
            <a:fillRect/>
          </a:stretch>
        </p:blipFill>
        <p:spPr>
          <a:xfrm>
            <a:off x="7323000" y="3119425"/>
            <a:ext cx="619125" cy="619125"/>
          </a:xfrm>
          <a:prstGeom prst="rect">
            <a:avLst/>
          </a:prstGeom>
          <a:noFill/>
          <a:ln>
            <a:noFill/>
          </a:ln>
        </p:spPr>
      </p:pic>
      <p:sp>
        <p:nvSpPr>
          <p:cNvPr id="239" name="Google Shape;239;p25"/>
          <p:cNvSpPr txBox="1"/>
          <p:nvPr/>
        </p:nvSpPr>
        <p:spPr>
          <a:xfrm>
            <a:off x="6840125" y="3893300"/>
            <a:ext cx="1584900" cy="444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666666"/>
                </a:solidFill>
                <a:latin typeface="Source Sans Pro"/>
                <a:ea typeface="Source Sans Pro"/>
                <a:cs typeface="Source Sans Pro"/>
                <a:sym typeface="Source Sans Pro"/>
              </a:rPr>
              <a:t>Virtual ECG</a:t>
            </a:r>
            <a:endParaRPr sz="1600">
              <a:solidFill>
                <a:srgbClr val="666666"/>
              </a:solidFill>
              <a:latin typeface="Source Sans Pro"/>
              <a:ea typeface="Source Sans Pro"/>
              <a:cs typeface="Source Sans Pro"/>
              <a:sym typeface="Source Sans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6"/>
          <p:cNvSpPr txBox="1">
            <a:spLocks noGrp="1"/>
          </p:cNvSpPr>
          <p:nvPr>
            <p:ph type="title"/>
          </p:nvPr>
        </p:nvSpPr>
        <p:spPr>
          <a:xfrm>
            <a:off x="435467" y="418933"/>
            <a:ext cx="2041200" cy="3000000"/>
          </a:xfrm>
          <a:prstGeom prst="rect">
            <a:avLst/>
          </a:prstGeom>
        </p:spPr>
        <p:txBody>
          <a:bodyPr spcFirstLastPara="1" wrap="square" lIns="91425" tIns="91425" rIns="91425" bIns="91425" anchor="t" anchorCtr="0">
            <a:noAutofit/>
          </a:bodyPr>
          <a:lstStyle/>
          <a:p>
            <a:pPr marL="0" marR="0" lvl="0" indent="0" algn="l" rtl="0">
              <a:spcBef>
                <a:spcPts val="0"/>
              </a:spcBef>
              <a:spcAft>
                <a:spcPts val="0"/>
              </a:spcAft>
              <a:buNone/>
            </a:pPr>
            <a:endParaRPr b="1"/>
          </a:p>
          <a:p>
            <a:pPr marL="0" marR="0" lvl="0" indent="0" algn="l" rtl="0">
              <a:spcBef>
                <a:spcPts val="0"/>
              </a:spcBef>
              <a:spcAft>
                <a:spcPts val="0"/>
              </a:spcAft>
              <a:buNone/>
            </a:pPr>
            <a:r>
              <a:rPr lang="en-US" b="1" u="sng">
                <a:solidFill>
                  <a:schemeClr val="hlink"/>
                </a:solidFill>
                <a:hlinkClick r:id="rId3"/>
              </a:rPr>
              <a:t>Let’s Get Started!</a:t>
            </a:r>
            <a:endParaRPr/>
          </a:p>
          <a:p>
            <a:pPr marL="0" marR="0" lvl="0" indent="0" algn="l" rtl="0">
              <a:spcBef>
                <a:spcPts val="0"/>
              </a:spcBef>
              <a:spcAft>
                <a:spcPts val="0"/>
              </a:spcAft>
              <a:buNone/>
            </a:pPr>
            <a:endParaRPr b="1" i="0" u="none" strike="noStrike" cap="none"/>
          </a:p>
        </p:txBody>
      </p:sp>
      <p:sp>
        <p:nvSpPr>
          <p:cNvPr id="246" name="Google Shape;246;p26"/>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247" name="Google Shape;247;p26" descr="A quick tutorial on how to use the zSpace Laptop!&#10;&#10;Learn more about the zSpace Laptop at: &#10;https://zspace.com/technology/laptop/&#10;&#10;Explore real world virtual reality at https://zspace.com&#10;&#10;Learn about how zSpace is transforming education at https://edu.zspace.com&#10;&#10;Develop for zSpace at https://developer.zspace.com" title="How to: zSpace Laptop">
            <a:hlinkClick r:id="rId4"/>
          </p:cNvPr>
          <p:cNvPicPr preferRelativeResize="0"/>
          <p:nvPr/>
        </p:nvPicPr>
        <p:blipFill>
          <a:blip r:embed="rId5">
            <a:alphaModFix/>
          </a:blip>
          <a:stretch>
            <a:fillRect/>
          </a:stretch>
        </p:blipFill>
        <p:spPr>
          <a:xfrm>
            <a:off x="2629082" y="152400"/>
            <a:ext cx="8501513" cy="637613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zSpace 2018">
      <a:dk1>
        <a:srgbClr val="000000"/>
      </a:dk1>
      <a:lt1>
        <a:srgbClr val="FFFFFF"/>
      </a:lt1>
      <a:dk2>
        <a:srgbClr val="585858"/>
      </a:dk2>
      <a:lt2>
        <a:srgbClr val="00A1DF"/>
      </a:lt2>
      <a:accent1>
        <a:srgbClr val="0070CD"/>
      </a:accent1>
      <a:accent2>
        <a:srgbClr val="00C1DE"/>
      </a:accent2>
      <a:accent3>
        <a:srgbClr val="5150A2"/>
      </a:accent3>
      <a:accent4>
        <a:srgbClr val="FF9E15"/>
      </a:accent4>
      <a:accent5>
        <a:srgbClr val="E84937"/>
      </a:accent5>
      <a:accent6>
        <a:srgbClr val="00BC6F"/>
      </a:accent6>
      <a:hlink>
        <a:srgbClr val="0070CD"/>
      </a:hlink>
      <a:folHlink>
        <a:srgbClr val="003D7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4894EB5C6A4F489DC8C624BE0E1CA6" ma:contentTypeVersion="13" ma:contentTypeDescription="Create a new document." ma:contentTypeScope="" ma:versionID="15775c412579b1c891fcb5e2e47e0f77">
  <xsd:schema xmlns:xsd="http://www.w3.org/2001/XMLSchema" xmlns:xs="http://www.w3.org/2001/XMLSchema" xmlns:p="http://schemas.microsoft.com/office/2006/metadata/properties" xmlns:ns3="01026eba-64fb-4414-a7fb-30c92e63fa40" xmlns:ns4="e48164c3-561d-479f-8c4d-d06ebcfc3304" targetNamespace="http://schemas.microsoft.com/office/2006/metadata/properties" ma:root="true" ma:fieldsID="b595681a8d5d9c697dcda84fe7789741" ns3:_="" ns4:_="">
    <xsd:import namespace="01026eba-64fb-4414-a7fb-30c92e63fa40"/>
    <xsd:import namespace="e48164c3-561d-479f-8c4d-d06ebcfc330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026eba-64fb-4414-a7fb-30c92e63f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8164c3-561d-479f-8c4d-d06ebcfc330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853DAB-C5AA-40A0-BD26-E5E2D1B2E4F0}">
  <ds:schemaRefs>
    <ds:schemaRef ds:uri="http://schemas.microsoft.com/sharepoint/v3/contenttype/forms"/>
  </ds:schemaRefs>
</ds:datastoreItem>
</file>

<file path=customXml/itemProps2.xml><?xml version="1.0" encoding="utf-8"?>
<ds:datastoreItem xmlns:ds="http://schemas.openxmlformats.org/officeDocument/2006/customXml" ds:itemID="{0D71ADFE-DDDE-4CF2-B265-476FBC47232A}">
  <ds:schemaRefs>
    <ds:schemaRef ds:uri="http://schemas.openxmlformats.org/package/2006/metadata/core-properties"/>
    <ds:schemaRef ds:uri="http://purl.org/dc/dcmitype/"/>
    <ds:schemaRef ds:uri="http://schemas.microsoft.com/office/2006/documentManagement/types"/>
    <ds:schemaRef ds:uri="http://purl.org/dc/terms/"/>
    <ds:schemaRef ds:uri="http://www.w3.org/XML/1998/namespace"/>
    <ds:schemaRef ds:uri="http://purl.org/dc/elements/1.1/"/>
    <ds:schemaRef ds:uri="e48164c3-561d-479f-8c4d-d06ebcfc3304"/>
    <ds:schemaRef ds:uri="http://schemas.microsoft.com/office/infopath/2007/PartnerControls"/>
    <ds:schemaRef ds:uri="01026eba-64fb-4414-a7fb-30c92e63fa40"/>
    <ds:schemaRef ds:uri="http://schemas.microsoft.com/office/2006/metadata/properties"/>
  </ds:schemaRefs>
</ds:datastoreItem>
</file>

<file path=customXml/itemProps3.xml><?xml version="1.0" encoding="utf-8"?>
<ds:datastoreItem xmlns:ds="http://schemas.openxmlformats.org/officeDocument/2006/customXml" ds:itemID="{681D7FAB-93A9-464C-96AD-ED27F56C51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026eba-64fb-4414-a7fb-30c92e63fa40"/>
    <ds:schemaRef ds:uri="e48164c3-561d-479f-8c4d-d06ebcfc3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174</TotalTime>
  <Words>1521</Words>
  <Application>Microsoft Office PowerPoint</Application>
  <PresentationFormat>Widescreen</PresentationFormat>
  <Paragraphs>396</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Roboto Condensed</vt:lpstr>
      <vt:lpstr>Source Sans Pro</vt:lpstr>
      <vt:lpstr>Source Sans Pro Light</vt:lpstr>
      <vt:lpstr>Office Theme</vt:lpstr>
      <vt:lpstr>  zSpace Professional Development Ruth Ramos </vt:lpstr>
      <vt:lpstr>Welcome &amp; Introductions</vt:lpstr>
      <vt:lpstr>PowerPoint Presentation</vt:lpstr>
      <vt:lpstr>PowerPoint Presentation</vt:lpstr>
      <vt:lpstr>PowerPoint Presentation</vt:lpstr>
      <vt:lpstr>zSpace Agenda   </vt:lpstr>
      <vt:lpstr>CTE  Allied Health * Health Science * Medical  </vt:lpstr>
      <vt:lpstr>zSpace Applications</vt:lpstr>
      <vt:lpstr> Let’s Get Started! </vt:lpstr>
      <vt:lpstr>zSpace Demo  Purpose: Become familiar with the stylus and glasses  Launch zCentral from Desktop  Select Quick Launch  Enter Code AP88 (zSpace Demo)  Complete the Challenge Card!</vt:lpstr>
      <vt:lpstr>Human Anatomy Atlas</vt:lpstr>
      <vt:lpstr>Human Anatomy Atlas</vt:lpstr>
      <vt:lpstr>Health Sciences</vt:lpstr>
      <vt:lpstr>Human Anatomy Atlas  </vt:lpstr>
      <vt:lpstr>Human Anatomy Atlas  Body Mechanics for CNA, PCT, RN, and LPN  Where is your “old sports injury”?</vt:lpstr>
      <vt:lpstr>zSpace Studio</vt:lpstr>
      <vt:lpstr>zSpace Studio</vt:lpstr>
      <vt:lpstr>zSpace Studio</vt:lpstr>
      <vt:lpstr>zSpace Studio Resources</vt:lpstr>
      <vt:lpstr>zSpace for Education zspace.com/edu</vt:lpstr>
      <vt:lpstr>Maintenance &amp; Support</vt:lpstr>
      <vt:lpstr>Leopoly</vt:lpstr>
      <vt:lpstr>Newton's Park</vt:lpstr>
      <vt:lpstr>Franklin’s Lab</vt:lpstr>
      <vt:lpstr>Newton’s Park</vt:lpstr>
      <vt:lpstr>zSpace Experiences</vt:lpstr>
      <vt:lpstr>VIVED Science</vt:lpstr>
      <vt:lpstr>VIVED Science</vt:lpstr>
      <vt:lpstr>VIVED Science Resources</vt:lpstr>
      <vt:lpstr>VIVED Chemistry</vt:lpstr>
      <vt:lpstr>VIVED Chemistry</vt:lpstr>
      <vt:lpstr>VIVED Resources</vt:lpstr>
      <vt:lpstr>Virtual ECG</vt:lpstr>
      <vt:lpstr>PowerPoint Presentation</vt:lpstr>
      <vt:lpstr>More zSpace Print Resources</vt:lpstr>
      <vt:lpstr>Closing/Comments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zSpace Professional Development Ruth Ramos</dc:title>
  <dc:creator>Donald Neal</dc:creator>
  <cp:lastModifiedBy>Maria Ventimiglia</cp:lastModifiedBy>
  <cp:revision>3</cp:revision>
  <dcterms:modified xsi:type="dcterms:W3CDTF">2020-10-01T14:15:55Z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0x0101002D4894EB5C6A4F489DC8C624BE0E1CA6</vt:lpwstr>
  </property>
</Properties>
</file>